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9144000" cx="16256000"/>
  <p:notesSz cx="16256000" cy="9144000"/>
  <p:embeddedFontLst>
    <p:embeddedFont>
      <p:font typeface="Caprasimo"/>
      <p:regular r:id="rId14"/>
    </p:embeddedFont>
    <p:embeddedFont>
      <p:font typeface="Sen ExtraBold"/>
      <p:bold r:id="rId15"/>
    </p:embeddedFont>
    <p:embeddedFont>
      <p:font typeface="Arial Black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enExtraBold-bold.fntdata"/><Relationship Id="rId14" Type="http://schemas.openxmlformats.org/officeDocument/2006/relationships/font" Target="fonts/Caprasimo-regular.fntdata"/><Relationship Id="rId16" Type="http://schemas.openxmlformats.org/officeDocument/2006/relationships/font" Target="fonts/ArialBlack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709875" y="685800"/>
            <a:ext cx="108378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625600" y="4343400"/>
            <a:ext cx="13004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409af6e8d3f_0_12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409af6e8d3f_0_12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409af6e8d3f_0_147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409af6e8d3f_0_147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409af6e8d3f_0_256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Do you get involved in democracy locally or nationally?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yes, how?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not, why not?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48" name="Google Shape;148;g409af6e8d3f_0_256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09929d7e21_0_576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409929d7e21_0_576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09afa20004_0_22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409afa20004_0_22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409afa20004_0_136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Do you get involved in democracy locally or nationally?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yes, how?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not, why not?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14" name="Google Shape;214;g409afa20004_0_136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409afa20004_0_162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409afa20004_0_162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409afa20004_0_273:notes"/>
          <p:cNvSpPr txBox="1"/>
          <p:nvPr>
            <p:ph idx="1" type="body"/>
          </p:nvPr>
        </p:nvSpPr>
        <p:spPr>
          <a:xfrm>
            <a:off x="1625600" y="4343400"/>
            <a:ext cx="130047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409afa20004_0_273:notes"/>
          <p:cNvSpPr/>
          <p:nvPr>
            <p:ph idx="2" type="sldImg"/>
          </p:nvPr>
        </p:nvSpPr>
        <p:spPr>
          <a:xfrm>
            <a:off x="2709875" y="685800"/>
            <a:ext cx="10837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710276" y="543390"/>
            <a:ext cx="1376680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533650" y="8772598"/>
            <a:ext cx="3594100" cy="200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15403945" y="8693505"/>
            <a:ext cx="35762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gradFill>
          <a:gsLst>
            <a:gs pos="0">
              <a:srgbClr val="FF4E43"/>
            </a:gs>
            <a:gs pos="40000">
              <a:srgbClr val="FF4E43"/>
            </a:gs>
            <a:gs pos="98000">
              <a:srgbClr val="FF58CE"/>
            </a:gs>
            <a:gs pos="100000">
              <a:srgbClr val="FF58CE"/>
            </a:gs>
          </a:gsLst>
          <a:lin ang="2700006" scaled="0"/>
        </a:gra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ctrTitle"/>
          </p:nvPr>
        </p:nvSpPr>
        <p:spPr>
          <a:xfrm>
            <a:off x="2032000" y="1496484"/>
            <a:ext cx="121920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subTitle"/>
          </p:nvPr>
        </p:nvSpPr>
        <p:spPr>
          <a:xfrm>
            <a:off x="2032000" y="4802717"/>
            <a:ext cx="12192000" cy="22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1117600" y="8475133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5384800" y="8475133"/>
            <a:ext cx="54864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11480800" y="8475133"/>
            <a:ext cx="365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11"/>
          <p:cNvSpPr/>
          <p:nvPr/>
        </p:nvSpPr>
        <p:spPr>
          <a:xfrm>
            <a:off x="0" y="0"/>
            <a:ext cx="16256100" cy="9144000"/>
          </a:xfrm>
          <a:prstGeom prst="rect">
            <a:avLst/>
          </a:prstGeom>
          <a:gradFill>
            <a:gsLst>
              <a:gs pos="0">
                <a:srgbClr val="FF4E43"/>
              </a:gs>
              <a:gs pos="98000">
                <a:srgbClr val="FF58CE"/>
              </a:gs>
              <a:gs pos="100000">
                <a:srgbClr val="FF58CE"/>
              </a:gs>
            </a:gsLst>
            <a:lin ang="2700006" scaled="0"/>
          </a:gradFill>
          <a:ln cap="flat" cmpd="sng" w="3386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552">
          <p15:clr>
            <a:srgbClr val="FBAE40"/>
          </p15:clr>
        </p15:guide>
        <p15:guide id="2" pos="584">
          <p15:clr>
            <a:srgbClr val="FBAE40"/>
          </p15:clr>
        </p15:guide>
        <p15:guide id="3" orient="horz" pos="526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/>
          <p:nvPr>
            <p:ph type="ctrTitle"/>
          </p:nvPr>
        </p:nvSpPr>
        <p:spPr>
          <a:xfrm>
            <a:off x="2032000" y="1496484"/>
            <a:ext cx="121920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" type="subTitle"/>
          </p:nvPr>
        </p:nvSpPr>
        <p:spPr>
          <a:xfrm>
            <a:off x="2032000" y="4802717"/>
            <a:ext cx="12192000" cy="22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9pPr>
          </a:lstStyle>
          <a:p/>
        </p:txBody>
      </p:sp>
      <p:sp>
        <p:nvSpPr>
          <p:cNvPr id="79" name="Google Shape;79;p12"/>
          <p:cNvSpPr txBox="1"/>
          <p:nvPr>
            <p:ph idx="10" type="dt"/>
          </p:nvPr>
        </p:nvSpPr>
        <p:spPr>
          <a:xfrm>
            <a:off x="1117600" y="8475133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1" type="ftr"/>
          </p:nvPr>
        </p:nvSpPr>
        <p:spPr>
          <a:xfrm>
            <a:off x="5384800" y="8475133"/>
            <a:ext cx="54864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11480800" y="8475133"/>
            <a:ext cx="365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12"/>
          <p:cNvSpPr/>
          <p:nvPr/>
        </p:nvSpPr>
        <p:spPr>
          <a:xfrm>
            <a:off x="0" y="0"/>
            <a:ext cx="16256100" cy="9144000"/>
          </a:xfrm>
          <a:prstGeom prst="rect">
            <a:avLst/>
          </a:prstGeom>
          <a:gradFill>
            <a:gsLst>
              <a:gs pos="0">
                <a:srgbClr val="F05FF5"/>
              </a:gs>
              <a:gs pos="72000">
                <a:srgbClr val="B778FF"/>
              </a:gs>
              <a:gs pos="100000">
                <a:srgbClr val="B778FF"/>
              </a:gs>
            </a:gsLst>
            <a:lin ang="13500032" scaled="0"/>
          </a:gradFill>
          <a:ln cap="flat" cmpd="sng" w="3386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OBJECT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774095" y="512064"/>
            <a:ext cx="147078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774095" y="1865376"/>
            <a:ext cx="14707800" cy="65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15212060" y="8444179"/>
            <a:ext cx="975600" cy="369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>
  <p:cSld name="OBJECT_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title"/>
          </p:nvPr>
        </p:nvSpPr>
        <p:spPr>
          <a:xfrm>
            <a:off x="774095" y="512064"/>
            <a:ext cx="147078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774095" y="1865376"/>
            <a:ext cx="14707800" cy="65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2" type="sldNum"/>
          </p:nvPr>
        </p:nvSpPr>
        <p:spPr>
          <a:xfrm>
            <a:off x="15212060" y="8444179"/>
            <a:ext cx="975600" cy="369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3">
  <p:cSld name="OBJECT_3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title"/>
          </p:nvPr>
        </p:nvSpPr>
        <p:spPr>
          <a:xfrm>
            <a:off x="774095" y="512064"/>
            <a:ext cx="147078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774095" y="1865376"/>
            <a:ext cx="14707800" cy="65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15212060" y="8444179"/>
            <a:ext cx="975600" cy="369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 1" showMasterSp="0">
  <p:cSld name="Title and Content 1 (g3ee606941a0_23_0)"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/>
          <p:nvPr>
            <p:ph type="title"/>
          </p:nvPr>
        </p:nvSpPr>
        <p:spPr>
          <a:xfrm>
            <a:off x="710276" y="543390"/>
            <a:ext cx="137670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6"/>
          <p:cNvSpPr txBox="1"/>
          <p:nvPr>
            <p:ph idx="1" type="body"/>
          </p:nvPr>
        </p:nvSpPr>
        <p:spPr>
          <a:xfrm>
            <a:off x="1118149" y="2097617"/>
            <a:ext cx="11577000" cy="38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1" type="ftr"/>
          </p:nvPr>
        </p:nvSpPr>
        <p:spPr>
          <a:xfrm>
            <a:off x="533650" y="8772598"/>
            <a:ext cx="3594000" cy="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9" name="Google Shape;99;p16"/>
          <p:cNvSpPr txBox="1"/>
          <p:nvPr>
            <p:ph idx="10" type="dt"/>
          </p:nvPr>
        </p:nvSpPr>
        <p:spPr>
          <a:xfrm>
            <a:off x="812800" y="8503920"/>
            <a:ext cx="3738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15403945" y="8693505"/>
            <a:ext cx="357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 2" showMasterSp="0">
  <p:cSld name="Title and Content 1 (g3ee606941a0_33_0)"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title"/>
          </p:nvPr>
        </p:nvSpPr>
        <p:spPr>
          <a:xfrm>
            <a:off x="710276" y="543390"/>
            <a:ext cx="137670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1" type="body"/>
          </p:nvPr>
        </p:nvSpPr>
        <p:spPr>
          <a:xfrm>
            <a:off x="1118149" y="2097617"/>
            <a:ext cx="11577000" cy="38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1" type="ftr"/>
          </p:nvPr>
        </p:nvSpPr>
        <p:spPr>
          <a:xfrm>
            <a:off x="533650" y="8772598"/>
            <a:ext cx="3594000" cy="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5" name="Google Shape;105;p17"/>
          <p:cNvSpPr txBox="1"/>
          <p:nvPr>
            <p:ph idx="10" type="dt"/>
          </p:nvPr>
        </p:nvSpPr>
        <p:spPr>
          <a:xfrm>
            <a:off x="812800" y="8503920"/>
            <a:ext cx="3738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6" name="Google Shape;106;p17"/>
          <p:cNvSpPr txBox="1"/>
          <p:nvPr>
            <p:ph idx="12" type="sldNum"/>
          </p:nvPr>
        </p:nvSpPr>
        <p:spPr>
          <a:xfrm>
            <a:off x="15403945" y="8693505"/>
            <a:ext cx="357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4" showMasterSp="0">
  <p:cSld name="Title and Content (g3ee606941a0_13_0)"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>
            <p:ph type="title"/>
          </p:nvPr>
        </p:nvSpPr>
        <p:spPr>
          <a:xfrm>
            <a:off x="710276" y="543390"/>
            <a:ext cx="13767000" cy="7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8"/>
          <p:cNvSpPr txBox="1"/>
          <p:nvPr>
            <p:ph idx="1" type="body"/>
          </p:nvPr>
        </p:nvSpPr>
        <p:spPr>
          <a:xfrm>
            <a:off x="1118149" y="2097617"/>
            <a:ext cx="11577000" cy="38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1" type="ftr"/>
          </p:nvPr>
        </p:nvSpPr>
        <p:spPr>
          <a:xfrm>
            <a:off x="533650" y="8772598"/>
            <a:ext cx="3594000" cy="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8"/>
          <p:cNvSpPr txBox="1"/>
          <p:nvPr>
            <p:ph idx="10" type="dt"/>
          </p:nvPr>
        </p:nvSpPr>
        <p:spPr>
          <a:xfrm>
            <a:off x="812800" y="8503920"/>
            <a:ext cx="3738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8"/>
          <p:cNvSpPr txBox="1"/>
          <p:nvPr>
            <p:ph idx="12" type="sldNum"/>
          </p:nvPr>
        </p:nvSpPr>
        <p:spPr>
          <a:xfrm>
            <a:off x="15403945" y="8693505"/>
            <a:ext cx="357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>
              <a:lnSpc>
                <a:spcPct val="103125"/>
              </a:lnSpc>
              <a:spcBef>
                <a:spcPts val="0"/>
              </a:spcBef>
              <a:buNone/>
              <a:defRPr b="1" i="0" sz="25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6255999" cy="914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/>
          <p:nvPr/>
        </p:nvSpPr>
        <p:spPr>
          <a:xfrm>
            <a:off x="63499" y="63500"/>
            <a:ext cx="16122650" cy="8573135"/>
          </a:xfrm>
          <a:custGeom>
            <a:rect b="b" l="l" r="r" t="t"/>
            <a:pathLst>
              <a:path extrusionOk="0" h="8573135" w="16122650">
                <a:moveTo>
                  <a:pt x="0" y="8572995"/>
                </a:moveTo>
                <a:lnTo>
                  <a:pt x="16122650" y="8572995"/>
                </a:lnTo>
                <a:lnTo>
                  <a:pt x="16122650" y="0"/>
                </a:lnTo>
                <a:lnTo>
                  <a:pt x="0" y="0"/>
                </a:lnTo>
                <a:lnTo>
                  <a:pt x="0" y="8572995"/>
                </a:lnTo>
                <a:close/>
              </a:path>
            </a:pathLst>
          </a:custGeom>
          <a:noFill/>
          <a:ln cap="flat" cmpd="sng" w="1270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710276" y="543390"/>
            <a:ext cx="1376680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1118149" y="2097617"/>
            <a:ext cx="11577320" cy="380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533650" y="8772598"/>
            <a:ext cx="3594100" cy="200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15403945" y="8693505"/>
            <a:ext cx="35762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6255999" cy="91439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/>
          <p:nvPr/>
        </p:nvSpPr>
        <p:spPr>
          <a:xfrm>
            <a:off x="63499" y="63500"/>
            <a:ext cx="16122650" cy="8573135"/>
          </a:xfrm>
          <a:custGeom>
            <a:rect b="b" l="l" r="r" t="t"/>
            <a:pathLst>
              <a:path extrusionOk="0" h="8573135" w="16122650">
                <a:moveTo>
                  <a:pt x="0" y="8572995"/>
                </a:moveTo>
                <a:lnTo>
                  <a:pt x="16122650" y="8572995"/>
                </a:lnTo>
                <a:lnTo>
                  <a:pt x="16122650" y="0"/>
                </a:lnTo>
                <a:lnTo>
                  <a:pt x="0" y="0"/>
                </a:lnTo>
                <a:lnTo>
                  <a:pt x="0" y="8572995"/>
                </a:lnTo>
                <a:close/>
              </a:path>
            </a:pathLst>
          </a:custGeom>
          <a:noFill/>
          <a:ln cap="flat" cmpd="sng" w="1270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6350" y="8603995"/>
            <a:ext cx="16243300" cy="540385"/>
          </a:xfrm>
          <a:custGeom>
            <a:rect b="b" l="l" r="r" t="t"/>
            <a:pathLst>
              <a:path extrusionOk="0" h="540384" w="16243300">
                <a:moveTo>
                  <a:pt x="16243300" y="0"/>
                </a:moveTo>
                <a:lnTo>
                  <a:pt x="0" y="0"/>
                </a:lnTo>
                <a:lnTo>
                  <a:pt x="0" y="540003"/>
                </a:lnTo>
                <a:lnTo>
                  <a:pt x="16243300" y="540003"/>
                </a:lnTo>
                <a:lnTo>
                  <a:pt x="162433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 txBox="1"/>
          <p:nvPr>
            <p:ph type="title"/>
          </p:nvPr>
        </p:nvSpPr>
        <p:spPr>
          <a:xfrm>
            <a:off x="710276" y="543390"/>
            <a:ext cx="1376680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1031299" y="1970759"/>
            <a:ext cx="3597910" cy="5722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2" type="body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533650" y="8772598"/>
            <a:ext cx="3594100" cy="200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15403945" y="8693505"/>
            <a:ext cx="35762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6255999" cy="9143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/>
          <p:nvPr/>
        </p:nvSpPr>
        <p:spPr>
          <a:xfrm>
            <a:off x="63499" y="63500"/>
            <a:ext cx="16122650" cy="8573135"/>
          </a:xfrm>
          <a:custGeom>
            <a:rect b="b" l="l" r="r" t="t"/>
            <a:pathLst>
              <a:path extrusionOk="0" h="8573135" w="16122650">
                <a:moveTo>
                  <a:pt x="0" y="8572995"/>
                </a:moveTo>
                <a:lnTo>
                  <a:pt x="16122650" y="8572995"/>
                </a:lnTo>
                <a:lnTo>
                  <a:pt x="16122650" y="0"/>
                </a:lnTo>
                <a:lnTo>
                  <a:pt x="0" y="0"/>
                </a:lnTo>
                <a:lnTo>
                  <a:pt x="0" y="8572995"/>
                </a:lnTo>
                <a:close/>
              </a:path>
            </a:pathLst>
          </a:custGeom>
          <a:noFill/>
          <a:ln cap="flat" cmpd="sng" w="1270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6350" y="3526701"/>
            <a:ext cx="16243300" cy="5617845"/>
          </a:xfrm>
          <a:custGeom>
            <a:rect b="b" l="l" r="r" t="t"/>
            <a:pathLst>
              <a:path extrusionOk="0" h="5617845" w="16243300">
                <a:moveTo>
                  <a:pt x="16243300" y="5077295"/>
                </a:moveTo>
                <a:lnTo>
                  <a:pt x="13124536" y="5077295"/>
                </a:lnTo>
                <a:lnTo>
                  <a:pt x="13124536" y="3273679"/>
                </a:lnTo>
                <a:lnTo>
                  <a:pt x="13124752" y="3228759"/>
                </a:lnTo>
                <a:lnTo>
                  <a:pt x="13126276" y="3191065"/>
                </a:lnTo>
                <a:lnTo>
                  <a:pt x="13127749" y="3140824"/>
                </a:lnTo>
                <a:lnTo>
                  <a:pt x="13130352" y="3090646"/>
                </a:lnTo>
                <a:lnTo>
                  <a:pt x="13134099" y="3040545"/>
                </a:lnTo>
                <a:lnTo>
                  <a:pt x="13138963" y="2990558"/>
                </a:lnTo>
                <a:lnTo>
                  <a:pt x="13144957" y="2940685"/>
                </a:lnTo>
                <a:lnTo>
                  <a:pt x="13152082" y="2890977"/>
                </a:lnTo>
                <a:lnTo>
                  <a:pt x="13160324" y="2841447"/>
                </a:lnTo>
                <a:lnTo>
                  <a:pt x="13169684" y="2792107"/>
                </a:lnTo>
                <a:lnTo>
                  <a:pt x="13180149" y="2742996"/>
                </a:lnTo>
                <a:lnTo>
                  <a:pt x="13191731" y="2694140"/>
                </a:lnTo>
                <a:lnTo>
                  <a:pt x="13204406" y="2645549"/>
                </a:lnTo>
                <a:lnTo>
                  <a:pt x="13218198" y="2597251"/>
                </a:lnTo>
                <a:lnTo>
                  <a:pt x="13233019" y="2549258"/>
                </a:lnTo>
                <a:lnTo>
                  <a:pt x="13248945" y="2501620"/>
                </a:lnTo>
                <a:lnTo>
                  <a:pt x="13265963" y="2454351"/>
                </a:lnTo>
                <a:lnTo>
                  <a:pt x="13284060" y="2407488"/>
                </a:lnTo>
                <a:lnTo>
                  <a:pt x="13303212" y="2361044"/>
                </a:lnTo>
                <a:lnTo>
                  <a:pt x="13323418" y="2315045"/>
                </a:lnTo>
                <a:lnTo>
                  <a:pt x="13344665" y="2269515"/>
                </a:lnTo>
                <a:lnTo>
                  <a:pt x="13366928" y="2224468"/>
                </a:lnTo>
                <a:lnTo>
                  <a:pt x="13390194" y="2179929"/>
                </a:lnTo>
                <a:lnTo>
                  <a:pt x="13414464" y="2135924"/>
                </a:lnTo>
                <a:lnTo>
                  <a:pt x="13439712" y="2092464"/>
                </a:lnTo>
                <a:lnTo>
                  <a:pt x="13465912" y="2049589"/>
                </a:lnTo>
                <a:lnTo>
                  <a:pt x="13493077" y="2007298"/>
                </a:lnTo>
                <a:lnTo>
                  <a:pt x="13521182" y="1965642"/>
                </a:lnTo>
                <a:lnTo>
                  <a:pt x="13550202" y="1924608"/>
                </a:lnTo>
                <a:lnTo>
                  <a:pt x="13580136" y="1884248"/>
                </a:lnTo>
                <a:lnTo>
                  <a:pt x="13610971" y="1844573"/>
                </a:lnTo>
                <a:lnTo>
                  <a:pt x="13642683" y="1805597"/>
                </a:lnTo>
                <a:lnTo>
                  <a:pt x="13675259" y="1767344"/>
                </a:lnTo>
                <a:lnTo>
                  <a:pt x="13708698" y="1729854"/>
                </a:lnTo>
                <a:lnTo>
                  <a:pt x="13742975" y="1693125"/>
                </a:lnTo>
                <a:lnTo>
                  <a:pt x="13778078" y="1657184"/>
                </a:lnTo>
                <a:lnTo>
                  <a:pt x="13814006" y="1622069"/>
                </a:lnTo>
                <a:lnTo>
                  <a:pt x="13850722" y="1587779"/>
                </a:lnTo>
                <a:lnTo>
                  <a:pt x="13888174" y="1554314"/>
                </a:lnTo>
                <a:lnTo>
                  <a:pt x="13926363" y="1521688"/>
                </a:lnTo>
                <a:lnTo>
                  <a:pt x="13965263" y="1489925"/>
                </a:lnTo>
                <a:lnTo>
                  <a:pt x="14004874" y="1459039"/>
                </a:lnTo>
                <a:lnTo>
                  <a:pt x="14045159" y="1429042"/>
                </a:lnTo>
                <a:lnTo>
                  <a:pt x="14086116" y="1399959"/>
                </a:lnTo>
                <a:lnTo>
                  <a:pt x="14127734" y="1371803"/>
                </a:lnTo>
                <a:lnTo>
                  <a:pt x="14169974" y="1344599"/>
                </a:lnTo>
                <a:lnTo>
                  <a:pt x="14212837" y="1318348"/>
                </a:lnTo>
                <a:lnTo>
                  <a:pt x="14256309" y="1293088"/>
                </a:lnTo>
                <a:lnTo>
                  <a:pt x="14300353" y="1268831"/>
                </a:lnTo>
                <a:lnTo>
                  <a:pt x="14344968" y="1245577"/>
                </a:lnTo>
                <a:lnTo>
                  <a:pt x="15002358" y="912837"/>
                </a:lnTo>
                <a:lnTo>
                  <a:pt x="15703906" y="0"/>
                </a:lnTo>
                <a:lnTo>
                  <a:pt x="14552867" y="24333"/>
                </a:lnTo>
                <a:lnTo>
                  <a:pt x="13894080" y="357771"/>
                </a:lnTo>
                <a:lnTo>
                  <a:pt x="13848525" y="381330"/>
                </a:lnTo>
                <a:lnTo>
                  <a:pt x="13803351" y="405625"/>
                </a:lnTo>
                <a:lnTo>
                  <a:pt x="13758571" y="430644"/>
                </a:lnTo>
                <a:lnTo>
                  <a:pt x="13714209" y="456387"/>
                </a:lnTo>
                <a:lnTo>
                  <a:pt x="13670255" y="482854"/>
                </a:lnTo>
                <a:lnTo>
                  <a:pt x="13626719" y="510006"/>
                </a:lnTo>
                <a:lnTo>
                  <a:pt x="13583628" y="537870"/>
                </a:lnTo>
                <a:lnTo>
                  <a:pt x="13540981" y="566420"/>
                </a:lnTo>
                <a:lnTo>
                  <a:pt x="13498792" y="595642"/>
                </a:lnTo>
                <a:lnTo>
                  <a:pt x="13457073" y="625538"/>
                </a:lnTo>
                <a:lnTo>
                  <a:pt x="13415823" y="656082"/>
                </a:lnTo>
                <a:lnTo>
                  <a:pt x="13375069" y="687285"/>
                </a:lnTo>
                <a:lnTo>
                  <a:pt x="13334822" y="719124"/>
                </a:lnTo>
                <a:lnTo>
                  <a:pt x="13295071" y="751611"/>
                </a:lnTo>
                <a:lnTo>
                  <a:pt x="13255854" y="784707"/>
                </a:lnTo>
                <a:lnTo>
                  <a:pt x="13217170" y="818426"/>
                </a:lnTo>
                <a:lnTo>
                  <a:pt x="13179019" y="852741"/>
                </a:lnTo>
                <a:lnTo>
                  <a:pt x="13142011" y="887056"/>
                </a:lnTo>
                <a:lnTo>
                  <a:pt x="13105562" y="921956"/>
                </a:lnTo>
                <a:lnTo>
                  <a:pt x="13069684" y="957427"/>
                </a:lnTo>
                <a:lnTo>
                  <a:pt x="13034378" y="993470"/>
                </a:lnTo>
                <a:lnTo>
                  <a:pt x="12999657" y="1030058"/>
                </a:lnTo>
                <a:lnTo>
                  <a:pt x="12965519" y="1067181"/>
                </a:lnTo>
                <a:lnTo>
                  <a:pt x="12931966" y="1104849"/>
                </a:lnTo>
                <a:lnTo>
                  <a:pt x="12899009" y="1143025"/>
                </a:lnTo>
                <a:lnTo>
                  <a:pt x="12866662" y="1181722"/>
                </a:lnTo>
                <a:lnTo>
                  <a:pt x="12834912" y="1220901"/>
                </a:lnTo>
                <a:lnTo>
                  <a:pt x="12803772" y="1260576"/>
                </a:lnTo>
                <a:lnTo>
                  <a:pt x="11653431" y="493661"/>
                </a:lnTo>
                <a:lnTo>
                  <a:pt x="11165230" y="1225956"/>
                </a:lnTo>
                <a:lnTo>
                  <a:pt x="12364695" y="2025611"/>
                </a:lnTo>
                <a:lnTo>
                  <a:pt x="12346038" y="2072792"/>
                </a:lnTo>
                <a:lnTo>
                  <a:pt x="12328093" y="2120239"/>
                </a:lnTo>
                <a:lnTo>
                  <a:pt x="12310897" y="2167966"/>
                </a:lnTo>
                <a:lnTo>
                  <a:pt x="12294451" y="2215972"/>
                </a:lnTo>
                <a:lnTo>
                  <a:pt x="12278805" y="2264245"/>
                </a:lnTo>
                <a:lnTo>
                  <a:pt x="12263971" y="2312771"/>
                </a:lnTo>
                <a:lnTo>
                  <a:pt x="12249709" y="2362073"/>
                </a:lnTo>
                <a:lnTo>
                  <a:pt x="12236247" y="2411577"/>
                </a:lnTo>
                <a:lnTo>
                  <a:pt x="12223572" y="2461310"/>
                </a:lnTo>
                <a:lnTo>
                  <a:pt x="12211698" y="2511234"/>
                </a:lnTo>
                <a:lnTo>
                  <a:pt x="12200623" y="2561336"/>
                </a:lnTo>
                <a:lnTo>
                  <a:pt x="12190349" y="2611615"/>
                </a:lnTo>
                <a:lnTo>
                  <a:pt x="12180875" y="2662047"/>
                </a:lnTo>
                <a:lnTo>
                  <a:pt x="12172213" y="2712618"/>
                </a:lnTo>
                <a:lnTo>
                  <a:pt x="12164352" y="2763316"/>
                </a:lnTo>
                <a:lnTo>
                  <a:pt x="12157304" y="2814142"/>
                </a:lnTo>
                <a:lnTo>
                  <a:pt x="12151068" y="2865056"/>
                </a:lnTo>
                <a:lnTo>
                  <a:pt x="12145632" y="2916072"/>
                </a:lnTo>
                <a:lnTo>
                  <a:pt x="12141022" y="2967151"/>
                </a:lnTo>
                <a:lnTo>
                  <a:pt x="12137212" y="3018307"/>
                </a:lnTo>
                <a:lnTo>
                  <a:pt x="12134228" y="3069488"/>
                </a:lnTo>
                <a:lnTo>
                  <a:pt x="12132069" y="3120720"/>
                </a:lnTo>
                <a:lnTo>
                  <a:pt x="12130723" y="3171964"/>
                </a:lnTo>
                <a:lnTo>
                  <a:pt x="12129008" y="3226422"/>
                </a:lnTo>
                <a:lnTo>
                  <a:pt x="12128792" y="3273679"/>
                </a:lnTo>
                <a:lnTo>
                  <a:pt x="12128792" y="5077295"/>
                </a:lnTo>
                <a:lnTo>
                  <a:pt x="0" y="5077295"/>
                </a:lnTo>
                <a:lnTo>
                  <a:pt x="0" y="5617299"/>
                </a:lnTo>
                <a:lnTo>
                  <a:pt x="16243300" y="5617299"/>
                </a:lnTo>
                <a:lnTo>
                  <a:pt x="16243300" y="507729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"/>
          <p:cNvSpPr txBox="1"/>
          <p:nvPr>
            <p:ph type="ctrTitle"/>
          </p:nvPr>
        </p:nvSpPr>
        <p:spPr>
          <a:xfrm>
            <a:off x="710276" y="543390"/>
            <a:ext cx="7355205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subTitle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533650" y="8772598"/>
            <a:ext cx="3594100" cy="200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15403945" y="8693505"/>
            <a:ext cx="35762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idx="11" type="ftr"/>
          </p:nvPr>
        </p:nvSpPr>
        <p:spPr>
          <a:xfrm>
            <a:off x="533650" y="8772598"/>
            <a:ext cx="3594100" cy="200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15403945" y="8693505"/>
            <a:ext cx="35762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type="title">
  <p:cSld name="TITL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ctrTitle"/>
          </p:nvPr>
        </p:nvSpPr>
        <p:spPr>
          <a:xfrm>
            <a:off x="2032000" y="1496484"/>
            <a:ext cx="121920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subTitle"/>
          </p:nvPr>
        </p:nvSpPr>
        <p:spPr>
          <a:xfrm>
            <a:off x="2032000" y="4802717"/>
            <a:ext cx="12192000" cy="22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1117600" y="8475133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5384800" y="8475133"/>
            <a:ext cx="54864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11480800" y="8475133"/>
            <a:ext cx="365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ctrTitle"/>
          </p:nvPr>
        </p:nvSpPr>
        <p:spPr>
          <a:xfrm>
            <a:off x="2032000" y="1496484"/>
            <a:ext cx="121920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" type="subTitle"/>
          </p:nvPr>
        </p:nvSpPr>
        <p:spPr>
          <a:xfrm>
            <a:off x="2032000" y="4802717"/>
            <a:ext cx="12192000" cy="22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1117600" y="8475133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5384800" y="8475133"/>
            <a:ext cx="54864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11480800" y="8475133"/>
            <a:ext cx="365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8"/>
          <p:cNvSpPr/>
          <p:nvPr/>
        </p:nvSpPr>
        <p:spPr>
          <a:xfrm>
            <a:off x="0" y="0"/>
            <a:ext cx="16256100" cy="9144000"/>
          </a:xfrm>
          <a:prstGeom prst="rect">
            <a:avLst/>
          </a:prstGeom>
          <a:gradFill>
            <a:gsLst>
              <a:gs pos="0">
                <a:srgbClr val="FFB022"/>
              </a:gs>
              <a:gs pos="73000">
                <a:srgbClr val="FF5029"/>
              </a:gs>
              <a:gs pos="100000">
                <a:srgbClr val="FF5029"/>
              </a:gs>
            </a:gsLst>
            <a:lin ang="13500032" scaled="0"/>
          </a:gradFill>
          <a:ln cap="flat" cmpd="sng" w="3386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/>
          <p:nvPr/>
        </p:nvSpPr>
        <p:spPr>
          <a:xfrm>
            <a:off x="0" y="0"/>
            <a:ext cx="16256100" cy="9164700"/>
          </a:xfrm>
          <a:prstGeom prst="rect">
            <a:avLst/>
          </a:prstGeom>
          <a:gradFill>
            <a:gsLst>
              <a:gs pos="0">
                <a:srgbClr val="15D88B"/>
              </a:gs>
              <a:gs pos="73000">
                <a:srgbClr val="00E7F1"/>
              </a:gs>
              <a:gs pos="100000">
                <a:srgbClr val="00E7F1"/>
              </a:gs>
            </a:gsLst>
            <a:lin ang="13500032" scaled="0"/>
          </a:gradFill>
          <a:ln cap="flat" cmpd="sng" w="3386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521">
          <p15:clr>
            <a:srgbClr val="FBAE40"/>
          </p15:clr>
        </p15:guide>
        <p15:guide id="2" pos="615">
          <p15:clr>
            <a:srgbClr val="FBAE40"/>
          </p15:clr>
        </p15:guide>
        <p15:guide id="3" orient="horz" pos="5239">
          <p15:clr>
            <a:srgbClr val="FBAE40"/>
          </p15:clr>
        </p15:guide>
        <p15:guide id="4" pos="9625">
          <p15:clr>
            <a:srgbClr val="FBAE40"/>
          </p15:clr>
        </p15:guide>
        <p15:guide id="5" orient="horz" pos="106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ctrTitle"/>
          </p:nvPr>
        </p:nvSpPr>
        <p:spPr>
          <a:xfrm>
            <a:off x="2032000" y="1496484"/>
            <a:ext cx="121920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Verdana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subTitle"/>
          </p:nvPr>
        </p:nvSpPr>
        <p:spPr>
          <a:xfrm>
            <a:off x="2032000" y="4802717"/>
            <a:ext cx="12192000" cy="22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rmAutofit/>
          </a:bodyPr>
          <a:lstStyle>
            <a:lvl1pPr lvl="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1117600" y="8475133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5384800" y="8475133"/>
            <a:ext cx="54864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11480800" y="8475133"/>
            <a:ext cx="365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10"/>
          <p:cNvSpPr/>
          <p:nvPr/>
        </p:nvSpPr>
        <p:spPr>
          <a:xfrm>
            <a:off x="0" y="0"/>
            <a:ext cx="16256100" cy="9144000"/>
          </a:xfrm>
          <a:prstGeom prst="rect">
            <a:avLst/>
          </a:prstGeom>
          <a:gradFill>
            <a:gsLst>
              <a:gs pos="0">
                <a:srgbClr val="02FFFF"/>
              </a:gs>
              <a:gs pos="72000">
                <a:srgbClr val="04CBFF"/>
              </a:gs>
              <a:gs pos="100000">
                <a:srgbClr val="04CBFF"/>
              </a:gs>
            </a:gsLst>
            <a:lin ang="13500032" scaled="0"/>
          </a:gradFill>
          <a:ln cap="flat" cmpd="sng" w="3386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0276" y="543390"/>
            <a:ext cx="1376680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800" u="none" cap="none" strike="noStrike">
                <a:solidFill>
                  <a:schemeClr val="dk1"/>
                </a:solidFill>
                <a:latin typeface="Sen ExtraBold"/>
                <a:ea typeface="Sen ExtraBold"/>
                <a:cs typeface="Sen ExtraBold"/>
                <a:sym typeface="Sen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18149" y="2097617"/>
            <a:ext cx="11577320" cy="3807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533650" y="8772598"/>
            <a:ext cx="3594100" cy="200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>
                <a:solidFill>
                  <a:srgbClr val="FCF5F0"/>
                </a:solidFill>
                <a:latin typeface="Caprasimo"/>
                <a:ea typeface="Caprasimo"/>
                <a:cs typeface="Caprasimo"/>
                <a:sym typeface="Caprasim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5403945" y="8693505"/>
            <a:ext cx="35762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2085">
              <a:lnSpc>
                <a:spcPct val="103125"/>
              </a:lnSpc>
              <a:spcBef>
                <a:spcPts val="0"/>
              </a:spcBef>
              <a:buNone/>
              <a:defRPr b="1" i="0" sz="2400">
                <a:solidFill>
                  <a:srgbClr val="FCF5F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image" Target="../media/image24.png"/><Relationship Id="rId7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5" Type="http://schemas.openxmlformats.org/officeDocument/2006/relationships/image" Target="../media/image14.jpg"/><Relationship Id="rId6" Type="http://schemas.openxmlformats.org/officeDocument/2006/relationships/image" Target="../media/image21.jpg"/><Relationship Id="rId7" Type="http://schemas.openxmlformats.org/officeDocument/2006/relationships/image" Target="../media/image23.png"/><Relationship Id="rId8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6.jpg"/><Relationship Id="rId5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8.jpg"/><Relationship Id="rId5" Type="http://schemas.openxmlformats.org/officeDocument/2006/relationships/image" Target="../media/image22.png"/><Relationship Id="rId6" Type="http://schemas.openxmlformats.org/officeDocument/2006/relationships/image" Target="../media/image28.png"/><Relationship Id="rId7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25.jpg"/><Relationship Id="rId5" Type="http://schemas.openxmlformats.org/officeDocument/2006/relationships/image" Target="../media/image27.png"/><Relationship Id="rId6" Type="http://schemas.openxmlformats.org/officeDocument/2006/relationships/image" Target="../media/image14.jpg"/><Relationship Id="rId7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hyperlink" Target="mailto:youth-be-seen-and-heard@dcms.gov.uk" TargetMode="External"/><Relationship Id="rId9" Type="http://schemas.openxmlformats.org/officeDocument/2006/relationships/image" Target="../media/image11.png"/><Relationship Id="rId5" Type="http://schemas.openxmlformats.org/officeDocument/2006/relationships/hyperlink" Target="https://docs.google.com/forms/d/e/1FAIpQLScnhxxtTwpLlWzz6of1IyrrQrMDdYc2t7Hnb7eomxaYsa9ZDg/viewform" TargetMode="External"/><Relationship Id="rId6" Type="http://schemas.openxmlformats.org/officeDocument/2006/relationships/hyperlink" Target="https://us13.campaign-archive.com/home/?u=88f3baebebdf730c040708bec&amp;id=6c0b72bfc3" TargetMode="External"/><Relationship Id="rId7" Type="http://schemas.openxmlformats.org/officeDocument/2006/relationships/hyperlink" Target="https://www.gov.uk/government/publications/youth-matters-your-national-youth-strategy" TargetMode="External"/><Relationship Id="rId8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9"/>
          <p:cNvGrpSpPr/>
          <p:nvPr/>
        </p:nvGrpSpPr>
        <p:grpSpPr>
          <a:xfrm>
            <a:off x="0" y="0"/>
            <a:ext cx="16256000" cy="9144532"/>
            <a:chOff x="0" y="0"/>
            <a:chExt cx="16256000" cy="9144532"/>
          </a:xfrm>
        </p:grpSpPr>
        <p:pic>
          <p:nvPicPr>
            <p:cNvPr id="118" name="Google Shape;118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256000" cy="914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Google Shape;119;p19"/>
            <p:cNvSpPr/>
            <p:nvPr/>
          </p:nvSpPr>
          <p:spPr>
            <a:xfrm>
              <a:off x="63499" y="63500"/>
              <a:ext cx="16122650" cy="8573135"/>
            </a:xfrm>
            <a:custGeom>
              <a:rect b="b" l="l" r="r" t="t"/>
              <a:pathLst>
                <a:path extrusionOk="0" h="8573135" w="16122650">
                  <a:moveTo>
                    <a:pt x="0" y="8572995"/>
                  </a:moveTo>
                  <a:lnTo>
                    <a:pt x="16122650" y="8572995"/>
                  </a:lnTo>
                  <a:lnTo>
                    <a:pt x="16122650" y="0"/>
                  </a:lnTo>
                  <a:lnTo>
                    <a:pt x="0" y="0"/>
                  </a:lnTo>
                  <a:lnTo>
                    <a:pt x="0" y="8572995"/>
                  </a:lnTo>
                  <a:close/>
                </a:path>
              </a:pathLst>
            </a:custGeom>
            <a:noFill/>
            <a:ln cap="flat" cmpd="sng" w="1270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9"/>
            <p:cNvSpPr/>
            <p:nvPr/>
          </p:nvSpPr>
          <p:spPr>
            <a:xfrm>
              <a:off x="6350" y="998752"/>
              <a:ext cx="16243300" cy="8145780"/>
            </a:xfrm>
            <a:custGeom>
              <a:rect b="b" l="l" r="r" t="t"/>
              <a:pathLst>
                <a:path extrusionOk="0" h="8145780" w="16243300">
                  <a:moveTo>
                    <a:pt x="16243300" y="7605242"/>
                  </a:moveTo>
                  <a:lnTo>
                    <a:pt x="13905789" y="7605242"/>
                  </a:lnTo>
                  <a:lnTo>
                    <a:pt x="13905789" y="2515311"/>
                  </a:lnTo>
                  <a:lnTo>
                    <a:pt x="13905967" y="2480792"/>
                  </a:lnTo>
                  <a:lnTo>
                    <a:pt x="13907135" y="2451836"/>
                  </a:lnTo>
                  <a:lnTo>
                    <a:pt x="13908837" y="2400376"/>
                  </a:lnTo>
                  <a:lnTo>
                    <a:pt x="13912088" y="2349004"/>
                  </a:lnTo>
                  <a:lnTo>
                    <a:pt x="13916889" y="2297760"/>
                  </a:lnTo>
                  <a:lnTo>
                    <a:pt x="13923226" y="2246706"/>
                  </a:lnTo>
                  <a:lnTo>
                    <a:pt x="13931087" y="2195868"/>
                  </a:lnTo>
                  <a:lnTo>
                    <a:pt x="13940485" y="2145296"/>
                  </a:lnTo>
                  <a:lnTo>
                    <a:pt x="13951395" y="2095030"/>
                  </a:lnTo>
                  <a:lnTo>
                    <a:pt x="13963828" y="2045106"/>
                  </a:lnTo>
                  <a:lnTo>
                    <a:pt x="13977760" y="1995576"/>
                  </a:lnTo>
                  <a:lnTo>
                    <a:pt x="13993140" y="1946465"/>
                  </a:lnTo>
                  <a:lnTo>
                    <a:pt x="14010005" y="1897849"/>
                  </a:lnTo>
                  <a:lnTo>
                    <a:pt x="14028369" y="1849767"/>
                  </a:lnTo>
                  <a:lnTo>
                    <a:pt x="14048169" y="1802269"/>
                  </a:lnTo>
                  <a:lnTo>
                    <a:pt x="14069403" y="1755381"/>
                  </a:lnTo>
                  <a:lnTo>
                    <a:pt x="14092034" y="1709153"/>
                  </a:lnTo>
                  <a:lnTo>
                    <a:pt x="14116050" y="1663611"/>
                  </a:lnTo>
                  <a:lnTo>
                    <a:pt x="14141412" y="1618805"/>
                  </a:lnTo>
                  <a:lnTo>
                    <a:pt x="14168095" y="1574787"/>
                  </a:lnTo>
                  <a:lnTo>
                    <a:pt x="14196086" y="1531569"/>
                  </a:lnTo>
                  <a:lnTo>
                    <a:pt x="14225346" y="1489214"/>
                  </a:lnTo>
                  <a:lnTo>
                    <a:pt x="14255852" y="1447749"/>
                  </a:lnTo>
                  <a:lnTo>
                    <a:pt x="14287589" y="1407210"/>
                  </a:lnTo>
                  <a:lnTo>
                    <a:pt x="14320533" y="1367663"/>
                  </a:lnTo>
                  <a:lnTo>
                    <a:pt x="14354645" y="1329118"/>
                  </a:lnTo>
                  <a:lnTo>
                    <a:pt x="14389900" y="1291628"/>
                  </a:lnTo>
                  <a:lnTo>
                    <a:pt x="14426286" y="1255229"/>
                  </a:lnTo>
                  <a:lnTo>
                    <a:pt x="14463763" y="1219962"/>
                  </a:lnTo>
                  <a:lnTo>
                    <a:pt x="14502257" y="1185811"/>
                  </a:lnTo>
                  <a:lnTo>
                    <a:pt x="14541741" y="1152829"/>
                  </a:lnTo>
                  <a:lnTo>
                    <a:pt x="14582204" y="1121029"/>
                  </a:lnTo>
                  <a:lnTo>
                    <a:pt x="14623593" y="1090460"/>
                  </a:lnTo>
                  <a:lnTo>
                    <a:pt x="14665884" y="1061135"/>
                  </a:lnTo>
                  <a:lnTo>
                    <a:pt x="14709064" y="1033106"/>
                  </a:lnTo>
                  <a:lnTo>
                    <a:pt x="14753070" y="1006386"/>
                  </a:lnTo>
                  <a:lnTo>
                    <a:pt x="14797901" y="981024"/>
                  </a:lnTo>
                  <a:lnTo>
                    <a:pt x="14843506" y="957033"/>
                  </a:lnTo>
                  <a:lnTo>
                    <a:pt x="15348611" y="701382"/>
                  </a:lnTo>
                  <a:lnTo>
                    <a:pt x="15887637" y="0"/>
                  </a:lnTo>
                  <a:lnTo>
                    <a:pt x="15003247" y="18694"/>
                  </a:lnTo>
                  <a:lnTo>
                    <a:pt x="14497076" y="274891"/>
                  </a:lnTo>
                  <a:lnTo>
                    <a:pt x="14451368" y="298665"/>
                  </a:lnTo>
                  <a:lnTo>
                    <a:pt x="14406156" y="323418"/>
                  </a:lnTo>
                  <a:lnTo>
                    <a:pt x="14361478" y="349123"/>
                  </a:lnTo>
                  <a:lnTo>
                    <a:pt x="14317345" y="375754"/>
                  </a:lnTo>
                  <a:lnTo>
                    <a:pt x="14273784" y="403313"/>
                  </a:lnTo>
                  <a:lnTo>
                    <a:pt x="14230795" y="431787"/>
                  </a:lnTo>
                  <a:lnTo>
                    <a:pt x="14188402" y="461149"/>
                  </a:lnTo>
                  <a:lnTo>
                    <a:pt x="14146632" y="491388"/>
                  </a:lnTo>
                  <a:lnTo>
                    <a:pt x="14105496" y="522490"/>
                  </a:lnTo>
                  <a:lnTo>
                    <a:pt x="14065009" y="554431"/>
                  </a:lnTo>
                  <a:lnTo>
                    <a:pt x="14025194" y="587209"/>
                  </a:lnTo>
                  <a:lnTo>
                    <a:pt x="13986078" y="620801"/>
                  </a:lnTo>
                  <a:lnTo>
                    <a:pt x="13947661" y="655193"/>
                  </a:lnTo>
                  <a:lnTo>
                    <a:pt x="13908672" y="691565"/>
                  </a:lnTo>
                  <a:lnTo>
                    <a:pt x="13870508" y="728776"/>
                  </a:lnTo>
                  <a:lnTo>
                    <a:pt x="13833183" y="766813"/>
                  </a:lnTo>
                  <a:lnTo>
                    <a:pt x="13796683" y="805637"/>
                  </a:lnTo>
                  <a:lnTo>
                    <a:pt x="13761047" y="845261"/>
                  </a:lnTo>
                  <a:lnTo>
                    <a:pt x="13726262" y="885634"/>
                  </a:lnTo>
                  <a:lnTo>
                    <a:pt x="13692365" y="926731"/>
                  </a:lnTo>
                  <a:lnTo>
                    <a:pt x="13659345" y="968552"/>
                  </a:lnTo>
                  <a:lnTo>
                    <a:pt x="12775489" y="379298"/>
                  </a:lnTo>
                  <a:lnTo>
                    <a:pt x="12400382" y="941959"/>
                  </a:lnTo>
                  <a:lnTo>
                    <a:pt x="13321983" y="1556359"/>
                  </a:lnTo>
                  <a:lnTo>
                    <a:pt x="13304838" y="1599882"/>
                  </a:lnTo>
                  <a:lnTo>
                    <a:pt x="13288505" y="1643710"/>
                  </a:lnTo>
                  <a:lnTo>
                    <a:pt x="13272999" y="1687842"/>
                  </a:lnTo>
                  <a:lnTo>
                    <a:pt x="13258343" y="1732280"/>
                  </a:lnTo>
                  <a:lnTo>
                    <a:pt x="13244589" y="1776996"/>
                  </a:lnTo>
                  <a:lnTo>
                    <a:pt x="13230378" y="1826552"/>
                  </a:lnTo>
                  <a:lnTo>
                    <a:pt x="13217220" y="1876399"/>
                  </a:lnTo>
                  <a:lnTo>
                    <a:pt x="13205105" y="1926513"/>
                  </a:lnTo>
                  <a:lnTo>
                    <a:pt x="13194043" y="1976882"/>
                  </a:lnTo>
                  <a:lnTo>
                    <a:pt x="13184035" y="2027453"/>
                  </a:lnTo>
                  <a:lnTo>
                    <a:pt x="13175069" y="2078228"/>
                  </a:lnTo>
                  <a:lnTo>
                    <a:pt x="13167182" y="2129167"/>
                  </a:lnTo>
                  <a:lnTo>
                    <a:pt x="13160350" y="2180272"/>
                  </a:lnTo>
                  <a:lnTo>
                    <a:pt x="13154571" y="2231491"/>
                  </a:lnTo>
                  <a:lnTo>
                    <a:pt x="13149872" y="2282812"/>
                  </a:lnTo>
                  <a:lnTo>
                    <a:pt x="13146253" y="2334209"/>
                  </a:lnTo>
                  <a:lnTo>
                    <a:pt x="13143687" y="2385669"/>
                  </a:lnTo>
                  <a:lnTo>
                    <a:pt x="13140893" y="2479002"/>
                  </a:lnTo>
                  <a:lnTo>
                    <a:pt x="13140728" y="2515311"/>
                  </a:lnTo>
                  <a:lnTo>
                    <a:pt x="13140728" y="7605242"/>
                  </a:lnTo>
                  <a:lnTo>
                    <a:pt x="0" y="7605242"/>
                  </a:lnTo>
                  <a:lnTo>
                    <a:pt x="0" y="8145246"/>
                  </a:lnTo>
                  <a:lnTo>
                    <a:pt x="13140728" y="8145246"/>
                  </a:lnTo>
                  <a:lnTo>
                    <a:pt x="13905789" y="8145246"/>
                  </a:lnTo>
                  <a:lnTo>
                    <a:pt x="16243300" y="8145246"/>
                  </a:lnTo>
                  <a:lnTo>
                    <a:pt x="16243300" y="7605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$PPTXTitle" id="121" name="Google Shape;121;p19"/>
          <p:cNvSpPr txBox="1"/>
          <p:nvPr>
            <p:ph type="title"/>
          </p:nvPr>
        </p:nvSpPr>
        <p:spPr>
          <a:xfrm>
            <a:off x="533650" y="4571988"/>
            <a:ext cx="8647200" cy="20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latin typeface="Arial Black"/>
                <a:ea typeface="Arial Black"/>
                <a:cs typeface="Arial Black"/>
                <a:sym typeface="Arial Black"/>
              </a:rPr>
              <a:t>Making young voices heard!</a:t>
            </a:r>
            <a:endParaRPr sz="65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15403945" y="8693505"/>
            <a:ext cx="3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9"/>
          <p:cNvSpPr txBox="1"/>
          <p:nvPr>
            <p:ph idx="11" type="ftr"/>
          </p:nvPr>
        </p:nvSpPr>
        <p:spPr>
          <a:xfrm>
            <a:off x="533650" y="8772598"/>
            <a:ext cx="359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Youth Matters | Your National Youth Strategy</a:t>
            </a:r>
            <a:endParaRPr/>
          </a:p>
        </p:txBody>
      </p:sp>
      <p:sp>
        <p:nvSpPr>
          <p:cNvPr descr="$PPTXTitle" id="124" name="Google Shape;124;p19"/>
          <p:cNvSpPr txBox="1"/>
          <p:nvPr>
            <p:ph type="title"/>
          </p:nvPr>
        </p:nvSpPr>
        <p:spPr>
          <a:xfrm>
            <a:off x="533662" y="6766385"/>
            <a:ext cx="8183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Arial Black"/>
                <a:ea typeface="Arial Black"/>
                <a:cs typeface="Arial Black"/>
                <a:sym typeface="Arial Black"/>
              </a:rPr>
              <a:t>Youth Democracy Workshop</a:t>
            </a:r>
            <a:endParaRPr sz="25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25" name="Google Shape;12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55200" y="2057450"/>
            <a:ext cx="5806351" cy="502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3650" y="559025"/>
            <a:ext cx="1768800" cy="1243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nk circle with black text and a sign&#10;&#10;AI-generated content may be incorrect." id="127" name="Google Shape;12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54925" y="454600"/>
            <a:ext cx="1348150" cy="1348127"/>
          </a:xfrm>
          <a:prstGeom prst="rect">
            <a:avLst/>
          </a:prstGeom>
          <a:noFill/>
          <a:ln>
            <a:noFill/>
          </a:ln>
          <a:effectLst>
            <a:outerShdw blurRad="214313" rotWithShape="0" algn="bl" dir="13800000" dist="66675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20"/>
          <p:cNvGrpSpPr/>
          <p:nvPr/>
        </p:nvGrpSpPr>
        <p:grpSpPr>
          <a:xfrm>
            <a:off x="0" y="0"/>
            <a:ext cx="16256000" cy="9144012"/>
            <a:chOff x="0" y="0"/>
            <a:chExt cx="16256000" cy="9144012"/>
          </a:xfrm>
        </p:grpSpPr>
        <p:pic>
          <p:nvPicPr>
            <p:cNvPr id="133" name="Google Shape;133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256000" cy="914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" name="Google Shape;134;p20"/>
            <p:cNvSpPr/>
            <p:nvPr/>
          </p:nvSpPr>
          <p:spPr>
            <a:xfrm>
              <a:off x="63499" y="63500"/>
              <a:ext cx="16122650" cy="8573135"/>
            </a:xfrm>
            <a:custGeom>
              <a:rect b="b" l="l" r="r" t="t"/>
              <a:pathLst>
                <a:path extrusionOk="0" h="8573135" w="16122650">
                  <a:moveTo>
                    <a:pt x="0" y="8572995"/>
                  </a:moveTo>
                  <a:lnTo>
                    <a:pt x="16122650" y="8572995"/>
                  </a:lnTo>
                  <a:lnTo>
                    <a:pt x="16122650" y="0"/>
                  </a:lnTo>
                  <a:lnTo>
                    <a:pt x="0" y="0"/>
                  </a:lnTo>
                  <a:lnTo>
                    <a:pt x="0" y="8572995"/>
                  </a:lnTo>
                  <a:close/>
                </a:path>
              </a:pathLst>
            </a:custGeom>
            <a:noFill/>
            <a:ln cap="flat" cmpd="sng" w="1270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>
              <a:off x="6350" y="12"/>
              <a:ext cx="16243300" cy="9144000"/>
            </a:xfrm>
            <a:custGeom>
              <a:rect b="b" l="l" r="r" t="t"/>
              <a:pathLst>
                <a:path extrusionOk="0" h="9144000" w="16243300">
                  <a:moveTo>
                    <a:pt x="16243300" y="8603983"/>
                  </a:moveTo>
                  <a:lnTo>
                    <a:pt x="15396375" y="8603983"/>
                  </a:lnTo>
                  <a:lnTo>
                    <a:pt x="15396375" y="8287639"/>
                  </a:lnTo>
                  <a:lnTo>
                    <a:pt x="15394940" y="8235632"/>
                  </a:lnTo>
                  <a:lnTo>
                    <a:pt x="15390660" y="8183867"/>
                  </a:lnTo>
                  <a:lnTo>
                    <a:pt x="15383599" y="8132470"/>
                  </a:lnTo>
                  <a:lnTo>
                    <a:pt x="15373795" y="8081581"/>
                  </a:lnTo>
                  <a:lnTo>
                    <a:pt x="15361273" y="8031315"/>
                  </a:lnTo>
                  <a:lnTo>
                    <a:pt x="15346096" y="7981823"/>
                  </a:lnTo>
                  <a:lnTo>
                    <a:pt x="15328303" y="7933233"/>
                  </a:lnTo>
                  <a:lnTo>
                    <a:pt x="15307945" y="7885671"/>
                  </a:lnTo>
                  <a:lnTo>
                    <a:pt x="15285047" y="7839265"/>
                  </a:lnTo>
                  <a:lnTo>
                    <a:pt x="15259685" y="7794155"/>
                  </a:lnTo>
                  <a:lnTo>
                    <a:pt x="15231872" y="7750480"/>
                  </a:lnTo>
                  <a:lnTo>
                    <a:pt x="15201672" y="7708354"/>
                  </a:lnTo>
                  <a:lnTo>
                    <a:pt x="14759026" y="7125665"/>
                  </a:lnTo>
                  <a:lnTo>
                    <a:pt x="14747951" y="7108203"/>
                  </a:lnTo>
                  <a:lnTo>
                    <a:pt x="14739836" y="7089089"/>
                  </a:lnTo>
                  <a:lnTo>
                    <a:pt x="14734858" y="7068782"/>
                  </a:lnTo>
                  <a:lnTo>
                    <a:pt x="14733169" y="7047789"/>
                  </a:lnTo>
                  <a:lnTo>
                    <a:pt x="14733169" y="0"/>
                  </a:lnTo>
                  <a:lnTo>
                    <a:pt x="13904252" y="0"/>
                  </a:lnTo>
                  <a:lnTo>
                    <a:pt x="13904252" y="7047789"/>
                  </a:lnTo>
                  <a:lnTo>
                    <a:pt x="13905687" y="7099782"/>
                  </a:lnTo>
                  <a:lnTo>
                    <a:pt x="13909955" y="7151535"/>
                  </a:lnTo>
                  <a:lnTo>
                    <a:pt x="13917016" y="7202919"/>
                  </a:lnTo>
                  <a:lnTo>
                    <a:pt x="13926820" y="7253808"/>
                  </a:lnTo>
                  <a:lnTo>
                    <a:pt x="13939342" y="7304062"/>
                  </a:lnTo>
                  <a:lnTo>
                    <a:pt x="13954519" y="7353554"/>
                  </a:lnTo>
                  <a:lnTo>
                    <a:pt x="13972299" y="7402144"/>
                  </a:lnTo>
                  <a:lnTo>
                    <a:pt x="13992670" y="7449706"/>
                  </a:lnTo>
                  <a:lnTo>
                    <a:pt x="14015555" y="7496124"/>
                  </a:lnTo>
                  <a:lnTo>
                    <a:pt x="14040930" y="7541234"/>
                  </a:lnTo>
                  <a:lnTo>
                    <a:pt x="14068743" y="7584922"/>
                  </a:lnTo>
                  <a:lnTo>
                    <a:pt x="14098956" y="7627074"/>
                  </a:lnTo>
                  <a:lnTo>
                    <a:pt x="14541653" y="8209813"/>
                  </a:lnTo>
                  <a:lnTo>
                    <a:pt x="14552702" y="8227238"/>
                  </a:lnTo>
                  <a:lnTo>
                    <a:pt x="14560791" y="8246326"/>
                  </a:lnTo>
                  <a:lnTo>
                    <a:pt x="14565770" y="8266620"/>
                  </a:lnTo>
                  <a:lnTo>
                    <a:pt x="14567459" y="8287639"/>
                  </a:lnTo>
                  <a:lnTo>
                    <a:pt x="14567459" y="8603983"/>
                  </a:lnTo>
                  <a:lnTo>
                    <a:pt x="0" y="8603983"/>
                  </a:lnTo>
                  <a:lnTo>
                    <a:pt x="0" y="9143987"/>
                  </a:lnTo>
                  <a:lnTo>
                    <a:pt x="14567459" y="9143987"/>
                  </a:lnTo>
                  <a:lnTo>
                    <a:pt x="15396375" y="9143987"/>
                  </a:lnTo>
                  <a:lnTo>
                    <a:pt x="16243300" y="9143987"/>
                  </a:lnTo>
                  <a:lnTo>
                    <a:pt x="16243300" y="86039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$PPTXTitle" id="136" name="Google Shape;136;p20"/>
          <p:cNvSpPr txBox="1"/>
          <p:nvPr>
            <p:ph type="title"/>
          </p:nvPr>
        </p:nvSpPr>
        <p:spPr>
          <a:xfrm>
            <a:off x="795851" y="816890"/>
            <a:ext cx="13766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latin typeface="Arial Black"/>
                <a:ea typeface="Arial Black"/>
                <a:cs typeface="Arial Black"/>
                <a:sym typeface="Arial Black"/>
              </a:rPr>
              <a:t>Workshop Information</a:t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37" name="Google Shape;137;p20"/>
          <p:cNvSpPr/>
          <p:nvPr/>
        </p:nvSpPr>
        <p:spPr>
          <a:xfrm>
            <a:off x="795850" y="2089750"/>
            <a:ext cx="8037830" cy="5417426"/>
          </a:xfrm>
          <a:custGeom>
            <a:rect b="b" l="l" r="r" t="t"/>
            <a:pathLst>
              <a:path extrusionOk="0" h="5184140" w="8037830">
                <a:moveTo>
                  <a:pt x="7713332" y="0"/>
                </a:moveTo>
                <a:lnTo>
                  <a:pt x="324002" y="0"/>
                </a:lnTo>
                <a:lnTo>
                  <a:pt x="276123" y="3512"/>
                </a:lnTo>
                <a:lnTo>
                  <a:pt x="230425" y="13717"/>
                </a:lnTo>
                <a:lnTo>
                  <a:pt x="187410" y="30113"/>
                </a:lnTo>
                <a:lnTo>
                  <a:pt x="147579" y="52198"/>
                </a:lnTo>
                <a:lnTo>
                  <a:pt x="111432" y="79471"/>
                </a:lnTo>
                <a:lnTo>
                  <a:pt x="79471" y="111432"/>
                </a:lnTo>
                <a:lnTo>
                  <a:pt x="52198" y="147579"/>
                </a:lnTo>
                <a:lnTo>
                  <a:pt x="30113" y="187410"/>
                </a:lnTo>
                <a:lnTo>
                  <a:pt x="13717" y="230425"/>
                </a:lnTo>
                <a:lnTo>
                  <a:pt x="3512" y="276123"/>
                </a:lnTo>
                <a:lnTo>
                  <a:pt x="0" y="324002"/>
                </a:lnTo>
                <a:lnTo>
                  <a:pt x="0" y="4859959"/>
                </a:lnTo>
                <a:lnTo>
                  <a:pt x="3512" y="4907838"/>
                </a:lnTo>
                <a:lnTo>
                  <a:pt x="13717" y="4953536"/>
                </a:lnTo>
                <a:lnTo>
                  <a:pt x="30113" y="4996551"/>
                </a:lnTo>
                <a:lnTo>
                  <a:pt x="52198" y="5036383"/>
                </a:lnTo>
                <a:lnTo>
                  <a:pt x="79471" y="5072529"/>
                </a:lnTo>
                <a:lnTo>
                  <a:pt x="111432" y="5104490"/>
                </a:lnTo>
                <a:lnTo>
                  <a:pt x="147579" y="5131763"/>
                </a:lnTo>
                <a:lnTo>
                  <a:pt x="187410" y="5153848"/>
                </a:lnTo>
                <a:lnTo>
                  <a:pt x="230425" y="5170244"/>
                </a:lnTo>
                <a:lnTo>
                  <a:pt x="276123" y="5180449"/>
                </a:lnTo>
                <a:lnTo>
                  <a:pt x="324002" y="5183962"/>
                </a:lnTo>
                <a:lnTo>
                  <a:pt x="7713332" y="5183962"/>
                </a:lnTo>
                <a:lnTo>
                  <a:pt x="7761211" y="5180449"/>
                </a:lnTo>
                <a:lnTo>
                  <a:pt x="7806908" y="5170244"/>
                </a:lnTo>
                <a:lnTo>
                  <a:pt x="7849924" y="5153848"/>
                </a:lnTo>
                <a:lnTo>
                  <a:pt x="7889755" y="5131763"/>
                </a:lnTo>
                <a:lnTo>
                  <a:pt x="7925902" y="5104490"/>
                </a:lnTo>
                <a:lnTo>
                  <a:pt x="7957862" y="5072529"/>
                </a:lnTo>
                <a:lnTo>
                  <a:pt x="7985136" y="5036383"/>
                </a:lnTo>
                <a:lnTo>
                  <a:pt x="8007221" y="4996551"/>
                </a:lnTo>
                <a:lnTo>
                  <a:pt x="8023616" y="4953536"/>
                </a:lnTo>
                <a:lnTo>
                  <a:pt x="8033821" y="4907838"/>
                </a:lnTo>
                <a:lnTo>
                  <a:pt x="8037334" y="4859959"/>
                </a:lnTo>
                <a:lnTo>
                  <a:pt x="8037334" y="324002"/>
                </a:lnTo>
                <a:lnTo>
                  <a:pt x="8033821" y="276123"/>
                </a:lnTo>
                <a:lnTo>
                  <a:pt x="8023616" y="230425"/>
                </a:lnTo>
                <a:lnTo>
                  <a:pt x="8007221" y="187410"/>
                </a:lnTo>
                <a:lnTo>
                  <a:pt x="7985136" y="147579"/>
                </a:lnTo>
                <a:lnTo>
                  <a:pt x="7957862" y="111432"/>
                </a:lnTo>
                <a:lnTo>
                  <a:pt x="7925902" y="79471"/>
                </a:lnTo>
                <a:lnTo>
                  <a:pt x="7889755" y="52198"/>
                </a:lnTo>
                <a:lnTo>
                  <a:pt x="7849924" y="30113"/>
                </a:lnTo>
                <a:lnTo>
                  <a:pt x="7806908" y="13717"/>
                </a:lnTo>
                <a:lnTo>
                  <a:pt x="7761211" y="3512"/>
                </a:lnTo>
                <a:lnTo>
                  <a:pt x="7713332" y="0"/>
                </a:lnTo>
                <a:close/>
              </a:path>
            </a:pathLst>
          </a:custGeom>
          <a:solidFill>
            <a:srgbClr val="FCF5F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1178200" y="2498571"/>
            <a:ext cx="7566900" cy="43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93700" lvl="0" marL="457200" marR="150622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We want to hear from a </a:t>
            </a:r>
            <a:r>
              <a:rPr b="1" lang="en-US" sz="2600"/>
              <a:t>wide range of </a:t>
            </a:r>
            <a:r>
              <a:rPr b="1" lang="en-US" sz="2600"/>
              <a:t>young</a:t>
            </a:r>
            <a:r>
              <a:rPr b="1" lang="en-US" sz="2600"/>
              <a:t> people</a:t>
            </a:r>
            <a:r>
              <a:rPr lang="en-US" sz="2600"/>
              <a:t>, aged 10-21. </a:t>
            </a:r>
            <a:endParaRPr sz="2600"/>
          </a:p>
          <a:p>
            <a:pPr indent="-393700" lvl="0" marL="457200" marR="150622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This will cover </a:t>
            </a:r>
            <a:r>
              <a:rPr b="1" lang="en-US" sz="2600"/>
              <a:t>4 themes</a:t>
            </a:r>
            <a:r>
              <a:rPr lang="en-US" sz="2600"/>
              <a:t>:</a:t>
            </a:r>
            <a:endParaRPr sz="2600"/>
          </a:p>
          <a:p>
            <a:pPr indent="-393700" lvl="1" marL="914400" marR="150622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○"/>
            </a:pPr>
            <a:r>
              <a:rPr lang="en-US" sz="2600"/>
              <a:t>Democratic </a:t>
            </a:r>
            <a:r>
              <a:rPr lang="en-US" sz="2600"/>
              <a:t>engagement</a:t>
            </a:r>
            <a:endParaRPr sz="2600"/>
          </a:p>
          <a:p>
            <a:pPr indent="-393700" lvl="1" marL="914400" marR="15062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US" sz="2600"/>
              <a:t>Understanding Democracy</a:t>
            </a:r>
            <a:endParaRPr sz="2600"/>
          </a:p>
          <a:p>
            <a:pPr indent="-393700" lvl="1" marL="914400" marR="15062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US" sz="2600"/>
              <a:t>Local Decision-making</a:t>
            </a:r>
            <a:endParaRPr sz="2600"/>
          </a:p>
          <a:p>
            <a:pPr indent="-393700" lvl="1" marL="914400" marR="15062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US" sz="2600"/>
              <a:t>National</a:t>
            </a:r>
            <a:r>
              <a:rPr lang="en-US" sz="2600"/>
              <a:t> Decision Making</a:t>
            </a:r>
            <a:endParaRPr sz="2600"/>
          </a:p>
          <a:p>
            <a:pPr indent="-393700" lvl="0" marL="457200" marR="150622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600"/>
              <a:buChar char="●"/>
            </a:pPr>
            <a:r>
              <a:rPr lang="en-US" sz="2600"/>
              <a:t>Your views will be used to inform </a:t>
            </a:r>
            <a:r>
              <a:rPr b="1" lang="en-US" sz="2600"/>
              <a:t>Government decisions </a:t>
            </a:r>
            <a:r>
              <a:rPr lang="en-US" sz="2600"/>
              <a:t>on</a:t>
            </a:r>
            <a:r>
              <a:rPr lang="en-US" sz="2600"/>
              <a:t> youth democracy programmes.</a:t>
            </a:r>
            <a:endParaRPr sz="2600"/>
          </a:p>
        </p:txBody>
      </p:sp>
      <p:grpSp>
        <p:nvGrpSpPr>
          <p:cNvPr id="139" name="Google Shape;139;p20"/>
          <p:cNvGrpSpPr/>
          <p:nvPr/>
        </p:nvGrpSpPr>
        <p:grpSpPr>
          <a:xfrm>
            <a:off x="8165540" y="543395"/>
            <a:ext cx="6867887" cy="7274763"/>
            <a:chOff x="8164086" y="717308"/>
            <a:chExt cx="7955389" cy="8426692"/>
          </a:xfrm>
        </p:grpSpPr>
        <p:pic>
          <p:nvPicPr>
            <p:cNvPr id="140" name="Google Shape;140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225294" y="2247900"/>
              <a:ext cx="6954582" cy="6896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oogle Shape;141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164086" y="717308"/>
              <a:ext cx="7955389" cy="842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679891" y="2695371"/>
              <a:ext cx="6045389" cy="6045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656569" y="1209471"/>
              <a:ext cx="6973597" cy="75310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4" name="Google Shape;144;p20"/>
          <p:cNvSpPr txBox="1"/>
          <p:nvPr>
            <p:ph idx="12" type="sldNum"/>
          </p:nvPr>
        </p:nvSpPr>
        <p:spPr>
          <a:xfrm>
            <a:off x="15403945" y="8693505"/>
            <a:ext cx="3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" name="Google Shape;145;p20"/>
          <p:cNvSpPr txBox="1"/>
          <p:nvPr>
            <p:ph idx="11" type="ftr"/>
          </p:nvPr>
        </p:nvSpPr>
        <p:spPr>
          <a:xfrm>
            <a:off x="533650" y="8772598"/>
            <a:ext cx="359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Youth Matters | Your National Youth Strategy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21"/>
          <p:cNvGrpSpPr/>
          <p:nvPr/>
        </p:nvGrpSpPr>
        <p:grpSpPr>
          <a:xfrm>
            <a:off x="0" y="0"/>
            <a:ext cx="16256000" cy="9144379"/>
            <a:chOff x="0" y="0"/>
            <a:chExt cx="16256000" cy="9144379"/>
          </a:xfrm>
        </p:grpSpPr>
        <p:grpSp>
          <p:nvGrpSpPr>
            <p:cNvPr id="151" name="Google Shape;151;p21"/>
            <p:cNvGrpSpPr/>
            <p:nvPr/>
          </p:nvGrpSpPr>
          <p:grpSpPr>
            <a:xfrm>
              <a:off x="0" y="0"/>
              <a:ext cx="16256000" cy="9144379"/>
              <a:chOff x="0" y="0"/>
              <a:chExt cx="16256000" cy="9144379"/>
            </a:xfrm>
          </p:grpSpPr>
          <p:pic>
            <p:nvPicPr>
              <p:cNvPr id="152" name="Google Shape;152;p21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0"/>
                <a:ext cx="16256000" cy="9144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3" name="Google Shape;153;p21"/>
              <p:cNvSpPr/>
              <p:nvPr/>
            </p:nvSpPr>
            <p:spPr>
              <a:xfrm>
                <a:off x="63499" y="63500"/>
                <a:ext cx="16122650" cy="8573135"/>
              </a:xfrm>
              <a:custGeom>
                <a:rect b="b" l="l" r="r" t="t"/>
                <a:pathLst>
                  <a:path extrusionOk="0" h="8573135" w="16122650">
                    <a:moveTo>
                      <a:pt x="0" y="8572995"/>
                    </a:moveTo>
                    <a:lnTo>
                      <a:pt x="16122650" y="8572995"/>
                    </a:lnTo>
                    <a:lnTo>
                      <a:pt x="16122650" y="0"/>
                    </a:lnTo>
                    <a:lnTo>
                      <a:pt x="0" y="0"/>
                    </a:lnTo>
                    <a:lnTo>
                      <a:pt x="0" y="8572995"/>
                    </a:lnTo>
                    <a:close/>
                  </a:path>
                </a:pathLst>
              </a:custGeom>
              <a:noFill/>
              <a:ln cap="flat" cmpd="sng" w="1270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" name="Google Shape;154;p21"/>
              <p:cNvSpPr/>
              <p:nvPr/>
            </p:nvSpPr>
            <p:spPr>
              <a:xfrm>
                <a:off x="6350" y="8603995"/>
                <a:ext cx="16243300" cy="540384"/>
              </a:xfrm>
              <a:custGeom>
                <a:rect b="b" l="l" r="r" t="t"/>
                <a:pathLst>
                  <a:path extrusionOk="0" h="540384" w="16243300">
                    <a:moveTo>
                      <a:pt x="16243300" y="0"/>
                    </a:moveTo>
                    <a:lnTo>
                      <a:pt x="0" y="0"/>
                    </a:lnTo>
                    <a:lnTo>
                      <a:pt x="0" y="540003"/>
                    </a:lnTo>
                    <a:lnTo>
                      <a:pt x="16243300" y="540003"/>
                    </a:lnTo>
                    <a:lnTo>
                      <a:pt x="162433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5" name="Google Shape;155;p21"/>
            <p:cNvSpPr/>
            <p:nvPr/>
          </p:nvSpPr>
          <p:spPr>
            <a:xfrm>
              <a:off x="10450275" y="2180227"/>
              <a:ext cx="5306398" cy="2396666"/>
            </a:xfrm>
            <a:custGeom>
              <a:rect b="b" l="l" r="r" t="t"/>
              <a:pathLst>
                <a:path extrusionOk="0" h="3701415" w="4857115">
                  <a:moveTo>
                    <a:pt x="4733277" y="0"/>
                  </a:moveTo>
                  <a:lnTo>
                    <a:pt x="0" y="165290"/>
                  </a:lnTo>
                  <a:lnTo>
                    <a:pt x="123469" y="3700945"/>
                  </a:lnTo>
                  <a:lnTo>
                    <a:pt x="4856746" y="3535654"/>
                  </a:lnTo>
                  <a:lnTo>
                    <a:pt x="47332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1"/>
            <p:cNvSpPr/>
            <p:nvPr/>
          </p:nvSpPr>
          <p:spPr>
            <a:xfrm>
              <a:off x="13854050" y="6199674"/>
              <a:ext cx="2334577" cy="2778679"/>
            </a:xfrm>
            <a:custGeom>
              <a:rect b="b" l="l" r="r" t="t"/>
              <a:pathLst>
                <a:path extrusionOk="0" h="3955415" w="3276600">
                  <a:moveTo>
                    <a:pt x="355549" y="0"/>
                  </a:moveTo>
                  <a:lnTo>
                    <a:pt x="0" y="621512"/>
                  </a:lnTo>
                  <a:lnTo>
                    <a:pt x="0" y="2203373"/>
                  </a:lnTo>
                  <a:lnTo>
                    <a:pt x="5562" y="2287879"/>
                  </a:lnTo>
                  <a:lnTo>
                    <a:pt x="12356" y="2336368"/>
                  </a:lnTo>
                  <a:lnTo>
                    <a:pt x="22444" y="2384817"/>
                  </a:lnTo>
                  <a:lnTo>
                    <a:pt x="35771" y="2432905"/>
                  </a:lnTo>
                  <a:lnTo>
                    <a:pt x="52284" y="2480310"/>
                  </a:lnTo>
                  <a:lnTo>
                    <a:pt x="71927" y="2526709"/>
                  </a:lnTo>
                  <a:lnTo>
                    <a:pt x="94646" y="2571782"/>
                  </a:lnTo>
                  <a:lnTo>
                    <a:pt x="120388" y="2615207"/>
                  </a:lnTo>
                  <a:lnTo>
                    <a:pt x="149097" y="2656662"/>
                  </a:lnTo>
                  <a:lnTo>
                    <a:pt x="180446" y="2696194"/>
                  </a:lnTo>
                  <a:lnTo>
                    <a:pt x="214096" y="2733228"/>
                  </a:lnTo>
                  <a:lnTo>
                    <a:pt x="249897" y="2767711"/>
                  </a:lnTo>
                  <a:lnTo>
                    <a:pt x="287697" y="2799589"/>
                  </a:lnTo>
                  <a:lnTo>
                    <a:pt x="327344" y="2828811"/>
                  </a:lnTo>
                  <a:lnTo>
                    <a:pt x="368687" y="2855323"/>
                  </a:lnTo>
                  <a:lnTo>
                    <a:pt x="411573" y="2879073"/>
                  </a:lnTo>
                  <a:lnTo>
                    <a:pt x="455852" y="2900008"/>
                  </a:lnTo>
                  <a:lnTo>
                    <a:pt x="501371" y="2918076"/>
                  </a:lnTo>
                  <a:lnTo>
                    <a:pt x="547979" y="2933223"/>
                  </a:lnTo>
                  <a:lnTo>
                    <a:pt x="595524" y="2945398"/>
                  </a:lnTo>
                  <a:lnTo>
                    <a:pt x="643854" y="2954547"/>
                  </a:lnTo>
                  <a:lnTo>
                    <a:pt x="692818" y="2960618"/>
                  </a:lnTo>
                  <a:lnTo>
                    <a:pt x="742265" y="2963559"/>
                  </a:lnTo>
                  <a:lnTo>
                    <a:pt x="792041" y="2963315"/>
                  </a:lnTo>
                  <a:lnTo>
                    <a:pt x="841997" y="2959836"/>
                  </a:lnTo>
                  <a:lnTo>
                    <a:pt x="891777" y="2953011"/>
                  </a:lnTo>
                  <a:lnTo>
                    <a:pt x="941086" y="2942702"/>
                  </a:lnTo>
                  <a:lnTo>
                    <a:pt x="989654" y="2929059"/>
                  </a:lnTo>
                  <a:lnTo>
                    <a:pt x="1037213" y="2912230"/>
                  </a:lnTo>
                  <a:lnTo>
                    <a:pt x="1083493" y="2892366"/>
                  </a:lnTo>
                  <a:lnTo>
                    <a:pt x="1128224" y="2869614"/>
                  </a:lnTo>
                  <a:lnTo>
                    <a:pt x="1171136" y="2844125"/>
                  </a:lnTo>
                  <a:lnTo>
                    <a:pt x="1211960" y="2816047"/>
                  </a:lnTo>
                  <a:lnTo>
                    <a:pt x="1249225" y="2785165"/>
                  </a:lnTo>
                  <a:lnTo>
                    <a:pt x="1294681" y="2745035"/>
                  </a:lnTo>
                  <a:lnTo>
                    <a:pt x="2479738" y="1560309"/>
                  </a:lnTo>
                  <a:lnTo>
                    <a:pt x="2481325" y="1559039"/>
                  </a:lnTo>
                  <a:lnTo>
                    <a:pt x="2481465" y="1559420"/>
                  </a:lnTo>
                  <a:lnTo>
                    <a:pt x="2485072" y="1557388"/>
                  </a:lnTo>
                  <a:lnTo>
                    <a:pt x="2487129" y="1555330"/>
                  </a:lnTo>
                  <a:lnTo>
                    <a:pt x="2488755" y="1552448"/>
                  </a:lnTo>
                  <a:lnTo>
                    <a:pt x="2491206" y="1552219"/>
                  </a:lnTo>
                  <a:lnTo>
                    <a:pt x="2492971" y="1551444"/>
                  </a:lnTo>
                  <a:lnTo>
                    <a:pt x="2495600" y="1547431"/>
                  </a:lnTo>
                  <a:lnTo>
                    <a:pt x="2497962" y="1549514"/>
                  </a:lnTo>
                  <a:lnTo>
                    <a:pt x="2499004" y="1547736"/>
                  </a:lnTo>
                  <a:lnTo>
                    <a:pt x="2504719" y="1545818"/>
                  </a:lnTo>
                  <a:lnTo>
                    <a:pt x="2511272" y="1544650"/>
                  </a:lnTo>
                  <a:lnTo>
                    <a:pt x="2520949" y="1546034"/>
                  </a:lnTo>
                  <a:lnTo>
                    <a:pt x="2556395" y="1563598"/>
                  </a:lnTo>
                  <a:lnTo>
                    <a:pt x="2560980" y="1575003"/>
                  </a:lnTo>
                  <a:lnTo>
                    <a:pt x="2562923" y="1575828"/>
                  </a:lnTo>
                  <a:lnTo>
                    <a:pt x="2562097" y="1578356"/>
                  </a:lnTo>
                  <a:lnTo>
                    <a:pt x="2562402" y="1580362"/>
                  </a:lnTo>
                  <a:lnTo>
                    <a:pt x="2563164" y="1582153"/>
                  </a:lnTo>
                  <a:lnTo>
                    <a:pt x="2564752" y="1584020"/>
                  </a:lnTo>
                  <a:lnTo>
                    <a:pt x="2563596" y="1587538"/>
                  </a:lnTo>
                  <a:lnTo>
                    <a:pt x="2563672" y="1590522"/>
                  </a:lnTo>
                  <a:lnTo>
                    <a:pt x="2564358" y="1593862"/>
                  </a:lnTo>
                  <a:lnTo>
                    <a:pt x="2565336" y="1592313"/>
                  </a:lnTo>
                  <a:lnTo>
                    <a:pt x="2565057" y="1604276"/>
                  </a:lnTo>
                  <a:lnTo>
                    <a:pt x="2565057" y="3954868"/>
                  </a:lnTo>
                  <a:lnTo>
                    <a:pt x="3276168" y="3954868"/>
                  </a:lnTo>
                  <a:lnTo>
                    <a:pt x="3276179" y="1597753"/>
                  </a:lnTo>
                  <a:lnTo>
                    <a:pt x="3274606" y="1563738"/>
                  </a:lnTo>
                  <a:lnTo>
                    <a:pt x="3271050" y="1515427"/>
                  </a:lnTo>
                  <a:lnTo>
                    <a:pt x="3265282" y="1467169"/>
                  </a:lnTo>
                  <a:lnTo>
                    <a:pt x="3249091" y="1394296"/>
                  </a:lnTo>
                  <a:lnTo>
                    <a:pt x="3235046" y="1346412"/>
                  </a:lnTo>
                  <a:lnTo>
                    <a:pt x="3206594" y="1276260"/>
                  </a:lnTo>
                  <a:lnTo>
                    <a:pt x="3184104" y="1231060"/>
                  </a:lnTo>
                  <a:lnTo>
                    <a:pt x="3158613" y="1187490"/>
                  </a:lnTo>
                  <a:lnTo>
                    <a:pt x="3130303" y="1145774"/>
                  </a:lnTo>
                  <a:lnTo>
                    <a:pt x="3099359" y="1106135"/>
                  </a:lnTo>
                  <a:lnTo>
                    <a:pt x="3065961" y="1068795"/>
                  </a:lnTo>
                  <a:lnTo>
                    <a:pt x="3030294" y="1033977"/>
                  </a:lnTo>
                  <a:lnTo>
                    <a:pt x="2992539" y="1001903"/>
                  </a:lnTo>
                  <a:lnTo>
                    <a:pt x="2952918" y="972495"/>
                  </a:lnTo>
                  <a:lnTo>
                    <a:pt x="2911676" y="945762"/>
                  </a:lnTo>
                  <a:lnTo>
                    <a:pt x="2868942" y="921758"/>
                  </a:lnTo>
                  <a:lnTo>
                    <a:pt x="2824848" y="900536"/>
                  </a:lnTo>
                  <a:lnTo>
                    <a:pt x="2779522" y="882149"/>
                  </a:lnTo>
                  <a:lnTo>
                    <a:pt x="2733095" y="866652"/>
                  </a:lnTo>
                  <a:lnTo>
                    <a:pt x="2685698" y="854096"/>
                  </a:lnTo>
                  <a:lnTo>
                    <a:pt x="2637459" y="844537"/>
                  </a:lnTo>
                  <a:lnTo>
                    <a:pt x="2588583" y="838018"/>
                  </a:lnTo>
                  <a:lnTo>
                    <a:pt x="2539106" y="834734"/>
                  </a:lnTo>
                  <a:lnTo>
                    <a:pt x="2489282" y="834703"/>
                  </a:lnTo>
                  <a:lnTo>
                    <a:pt x="2439365" y="837942"/>
                  </a:lnTo>
                  <a:lnTo>
                    <a:pt x="2389607" y="844472"/>
                  </a:lnTo>
                  <a:lnTo>
                    <a:pt x="2340261" y="854309"/>
                  </a:lnTo>
                  <a:lnTo>
                    <a:pt x="2291582" y="867474"/>
                  </a:lnTo>
                  <a:lnTo>
                    <a:pt x="2243823" y="883983"/>
                  </a:lnTo>
                  <a:lnTo>
                    <a:pt x="2197222" y="903568"/>
                  </a:lnTo>
                  <a:lnTo>
                    <a:pt x="2152459" y="926058"/>
                  </a:lnTo>
                  <a:lnTo>
                    <a:pt x="2109850" y="951899"/>
                  </a:lnTo>
                  <a:lnTo>
                    <a:pt x="2068156" y="979055"/>
                  </a:lnTo>
                  <a:lnTo>
                    <a:pt x="2030806" y="1009808"/>
                  </a:lnTo>
                  <a:lnTo>
                    <a:pt x="1994293" y="1041628"/>
                  </a:lnTo>
                  <a:lnTo>
                    <a:pt x="801636" y="2232761"/>
                  </a:lnTo>
                  <a:lnTo>
                    <a:pt x="793686" y="2240902"/>
                  </a:lnTo>
                  <a:lnTo>
                    <a:pt x="794270" y="2239200"/>
                  </a:lnTo>
                  <a:lnTo>
                    <a:pt x="791451" y="2240597"/>
                  </a:lnTo>
                  <a:lnTo>
                    <a:pt x="789343" y="2242578"/>
                  </a:lnTo>
                  <a:lnTo>
                    <a:pt x="787679" y="2245372"/>
                  </a:lnTo>
                  <a:lnTo>
                    <a:pt x="779284" y="2250135"/>
                  </a:lnTo>
                  <a:lnTo>
                    <a:pt x="775131" y="2251570"/>
                  </a:lnTo>
                  <a:lnTo>
                    <a:pt x="767981" y="2252586"/>
                  </a:lnTo>
                  <a:lnTo>
                    <a:pt x="755583" y="2252449"/>
                  </a:lnTo>
                  <a:lnTo>
                    <a:pt x="719518" y="2232037"/>
                  </a:lnTo>
                  <a:lnTo>
                    <a:pt x="712533" y="2211197"/>
                  </a:lnTo>
                  <a:lnTo>
                    <a:pt x="712558" y="2208212"/>
                  </a:lnTo>
                  <a:lnTo>
                    <a:pt x="711111" y="2203373"/>
                  </a:lnTo>
                  <a:lnTo>
                    <a:pt x="711111" y="621512"/>
                  </a:lnTo>
                  <a:lnTo>
                    <a:pt x="3555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$PPTXTitle" id="157" name="Google Shape;157;p21"/>
          <p:cNvSpPr txBox="1"/>
          <p:nvPr>
            <p:ph type="title"/>
          </p:nvPr>
        </p:nvSpPr>
        <p:spPr>
          <a:xfrm>
            <a:off x="651776" y="543400"/>
            <a:ext cx="14752200" cy="19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latin typeface="Arial Black"/>
                <a:ea typeface="Arial Black"/>
                <a:cs typeface="Arial Black"/>
                <a:sym typeface="Arial Black"/>
              </a:rPr>
              <a:t>There are many ways young people can get involved in democracy.</a:t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8" name="Google Shape;158;p21"/>
          <p:cNvSpPr txBox="1"/>
          <p:nvPr>
            <p:ph idx="12" type="sldNum"/>
          </p:nvPr>
        </p:nvSpPr>
        <p:spPr>
          <a:xfrm>
            <a:off x="15403945" y="8693505"/>
            <a:ext cx="3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9" name="Google Shape;159;p21"/>
          <p:cNvSpPr txBox="1"/>
          <p:nvPr>
            <p:ph idx="11" type="ftr"/>
          </p:nvPr>
        </p:nvSpPr>
        <p:spPr>
          <a:xfrm>
            <a:off x="533650" y="8772598"/>
            <a:ext cx="359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Youth Matters | Your National Youth Strategy</a:t>
            </a:r>
            <a:endParaRPr/>
          </a:p>
        </p:txBody>
      </p:sp>
      <p:pic>
        <p:nvPicPr>
          <p:cNvPr id="160" name="Google Shape;16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8775" y="5485088"/>
            <a:ext cx="3684600" cy="2394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1" title="54704039250_dca76e9e5f_w.jpg"/>
          <p:cNvPicPr preferRelativeResize="0"/>
          <p:nvPr/>
        </p:nvPicPr>
        <p:blipFill rotWithShape="1">
          <a:blip r:embed="rId5">
            <a:alphaModFix/>
          </a:blip>
          <a:srcRect b="7347" l="0" r="0" t="0"/>
          <a:stretch/>
        </p:blipFill>
        <p:spPr>
          <a:xfrm>
            <a:off x="5358779" y="2520275"/>
            <a:ext cx="3684600" cy="227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ople with placards and posters on global strike for climate change. (provided by Getty Images)" id="162" name="Google Shape;16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2150" y="5452621"/>
            <a:ext cx="3593999" cy="239543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1"/>
          <p:cNvSpPr/>
          <p:nvPr/>
        </p:nvSpPr>
        <p:spPr>
          <a:xfrm>
            <a:off x="5894837" y="7065400"/>
            <a:ext cx="2862600" cy="7797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Voting (The Government is lowering the </a:t>
            </a: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voting</a:t>
            </a: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age to 16 at the next election)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 rot="-142318">
            <a:off x="10695453" y="2340306"/>
            <a:ext cx="4813124" cy="29197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r>
              <a:rPr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Currently d</a:t>
            </a:r>
            <a:r>
              <a:rPr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you get involved in democracy? 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5849771" y="4048376"/>
            <a:ext cx="2717400" cy="563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Youth Advisory Groups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1325900" y="7173700"/>
            <a:ext cx="2386500" cy="563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Campaigning or joining a political party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1"/>
          <p:cNvPicPr preferRelativeResize="0"/>
          <p:nvPr/>
        </p:nvPicPr>
        <p:blipFill rotWithShape="1">
          <a:blip r:embed="rId7">
            <a:alphaModFix/>
          </a:blip>
          <a:srcRect b="0" l="0" r="11206" t="0"/>
          <a:stretch/>
        </p:blipFill>
        <p:spPr>
          <a:xfrm>
            <a:off x="722150" y="2574750"/>
            <a:ext cx="3594000" cy="227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/>
          <p:nvPr/>
        </p:nvSpPr>
        <p:spPr>
          <a:xfrm>
            <a:off x="1325900" y="4072488"/>
            <a:ext cx="2386500" cy="563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Volunteering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692025" y="5452850"/>
            <a:ext cx="3704017" cy="245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/>
          <p:nvPr/>
        </p:nvSpPr>
        <p:spPr>
          <a:xfrm>
            <a:off x="10594848" y="4426720"/>
            <a:ext cx="5186382" cy="643507"/>
          </a:xfrm>
          <a:custGeom>
            <a:rect b="b" l="l" r="r" t="t"/>
            <a:pathLst>
              <a:path extrusionOk="0" h="563245" w="4747260">
                <a:moveTo>
                  <a:pt x="4739436" y="0"/>
                </a:moveTo>
                <a:lnTo>
                  <a:pt x="0" y="41986"/>
                </a:lnTo>
                <a:lnTo>
                  <a:pt x="12941" y="412648"/>
                </a:lnTo>
                <a:lnTo>
                  <a:pt x="166281" y="562749"/>
                </a:lnTo>
                <a:lnTo>
                  <a:pt x="308787" y="402310"/>
                </a:lnTo>
                <a:lnTo>
                  <a:pt x="462127" y="552424"/>
                </a:lnTo>
                <a:lnTo>
                  <a:pt x="604634" y="391985"/>
                </a:lnTo>
                <a:lnTo>
                  <a:pt x="757974" y="542086"/>
                </a:lnTo>
                <a:lnTo>
                  <a:pt x="900455" y="381647"/>
                </a:lnTo>
                <a:lnTo>
                  <a:pt x="1053795" y="531761"/>
                </a:lnTo>
                <a:lnTo>
                  <a:pt x="1196276" y="371322"/>
                </a:lnTo>
                <a:lnTo>
                  <a:pt x="1349629" y="521436"/>
                </a:lnTo>
                <a:lnTo>
                  <a:pt x="1492123" y="360984"/>
                </a:lnTo>
                <a:lnTo>
                  <a:pt x="1645450" y="511098"/>
                </a:lnTo>
                <a:lnTo>
                  <a:pt x="1787931" y="350659"/>
                </a:lnTo>
                <a:lnTo>
                  <a:pt x="1941245" y="500773"/>
                </a:lnTo>
                <a:lnTo>
                  <a:pt x="2083727" y="340334"/>
                </a:lnTo>
                <a:lnTo>
                  <a:pt x="2237054" y="490435"/>
                </a:lnTo>
                <a:lnTo>
                  <a:pt x="2379535" y="329996"/>
                </a:lnTo>
                <a:lnTo>
                  <a:pt x="2532875" y="480110"/>
                </a:lnTo>
                <a:lnTo>
                  <a:pt x="2675356" y="319671"/>
                </a:lnTo>
                <a:lnTo>
                  <a:pt x="2828683" y="469773"/>
                </a:lnTo>
                <a:lnTo>
                  <a:pt x="2971177" y="309333"/>
                </a:lnTo>
                <a:lnTo>
                  <a:pt x="3124504" y="459447"/>
                </a:lnTo>
                <a:lnTo>
                  <a:pt x="3266986" y="299008"/>
                </a:lnTo>
                <a:lnTo>
                  <a:pt x="3420300" y="449122"/>
                </a:lnTo>
                <a:lnTo>
                  <a:pt x="3562781" y="288683"/>
                </a:lnTo>
                <a:lnTo>
                  <a:pt x="3716108" y="438797"/>
                </a:lnTo>
                <a:lnTo>
                  <a:pt x="3858590" y="278345"/>
                </a:lnTo>
                <a:lnTo>
                  <a:pt x="4011930" y="428459"/>
                </a:lnTo>
                <a:lnTo>
                  <a:pt x="4154411" y="268020"/>
                </a:lnTo>
                <a:lnTo>
                  <a:pt x="4307738" y="418134"/>
                </a:lnTo>
                <a:lnTo>
                  <a:pt x="4450232" y="257695"/>
                </a:lnTo>
                <a:lnTo>
                  <a:pt x="4603559" y="407797"/>
                </a:lnTo>
                <a:lnTo>
                  <a:pt x="4746040" y="247357"/>
                </a:lnTo>
                <a:lnTo>
                  <a:pt x="4746794" y="231944"/>
                </a:lnTo>
                <a:lnTo>
                  <a:pt x="4745996" y="191298"/>
                </a:lnTo>
                <a:lnTo>
                  <a:pt x="4744083" y="133625"/>
                </a:lnTo>
                <a:lnTo>
                  <a:pt x="4738662" y="25"/>
                </a:lnTo>
                <a:lnTo>
                  <a:pt x="47394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1"/>
          <p:cNvSpPr/>
          <p:nvPr/>
        </p:nvSpPr>
        <p:spPr>
          <a:xfrm>
            <a:off x="10185338" y="7133350"/>
            <a:ext cx="27174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Youth Council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/>
          <p:nvPr/>
        </p:nvSpPr>
        <p:spPr>
          <a:xfrm>
            <a:off x="6350" y="8603995"/>
            <a:ext cx="16243300" cy="540384"/>
          </a:xfrm>
          <a:custGeom>
            <a:rect b="b" l="l" r="r" t="t"/>
            <a:pathLst>
              <a:path extrusionOk="0" h="540384" w="16243300">
                <a:moveTo>
                  <a:pt x="16243300" y="0"/>
                </a:moveTo>
                <a:lnTo>
                  <a:pt x="0" y="0"/>
                </a:lnTo>
                <a:lnTo>
                  <a:pt x="0" y="540003"/>
                </a:lnTo>
                <a:lnTo>
                  <a:pt x="16243300" y="540003"/>
                </a:lnTo>
                <a:lnTo>
                  <a:pt x="162433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2"/>
          <p:cNvSpPr txBox="1"/>
          <p:nvPr>
            <p:ph idx="12" type="sldNum"/>
          </p:nvPr>
        </p:nvSpPr>
        <p:spPr>
          <a:xfrm>
            <a:off x="15403945" y="8693505"/>
            <a:ext cx="3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03125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descr="$PPTXTitle" id="178" name="Google Shape;178;p22"/>
          <p:cNvSpPr txBox="1"/>
          <p:nvPr>
            <p:ph type="title"/>
          </p:nvPr>
        </p:nvSpPr>
        <p:spPr>
          <a:xfrm>
            <a:off x="651775" y="543400"/>
            <a:ext cx="14422800" cy="12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latin typeface="Arial Black"/>
                <a:ea typeface="Arial Black"/>
                <a:cs typeface="Arial Black"/>
                <a:sym typeface="Arial Black"/>
              </a:rPr>
              <a:t>Many young people have told us they don’t feel confident taking part in democracy. </a:t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9" name="Google Shape;179;p22"/>
          <p:cNvSpPr/>
          <p:nvPr/>
        </p:nvSpPr>
        <p:spPr>
          <a:xfrm>
            <a:off x="571280" y="7228331"/>
            <a:ext cx="5162645" cy="643507"/>
          </a:xfrm>
          <a:custGeom>
            <a:rect b="b" l="l" r="r" t="t"/>
            <a:pathLst>
              <a:path extrusionOk="0" h="563245" w="4747260">
                <a:moveTo>
                  <a:pt x="4739436" y="0"/>
                </a:moveTo>
                <a:lnTo>
                  <a:pt x="0" y="41986"/>
                </a:lnTo>
                <a:lnTo>
                  <a:pt x="12941" y="412648"/>
                </a:lnTo>
                <a:lnTo>
                  <a:pt x="166281" y="562749"/>
                </a:lnTo>
                <a:lnTo>
                  <a:pt x="308787" y="402310"/>
                </a:lnTo>
                <a:lnTo>
                  <a:pt x="462127" y="552424"/>
                </a:lnTo>
                <a:lnTo>
                  <a:pt x="604634" y="391985"/>
                </a:lnTo>
                <a:lnTo>
                  <a:pt x="757974" y="542086"/>
                </a:lnTo>
                <a:lnTo>
                  <a:pt x="900455" y="381647"/>
                </a:lnTo>
                <a:lnTo>
                  <a:pt x="1053795" y="531761"/>
                </a:lnTo>
                <a:lnTo>
                  <a:pt x="1196276" y="371322"/>
                </a:lnTo>
                <a:lnTo>
                  <a:pt x="1349629" y="521436"/>
                </a:lnTo>
                <a:lnTo>
                  <a:pt x="1492123" y="360984"/>
                </a:lnTo>
                <a:lnTo>
                  <a:pt x="1645450" y="511098"/>
                </a:lnTo>
                <a:lnTo>
                  <a:pt x="1787931" y="350659"/>
                </a:lnTo>
                <a:lnTo>
                  <a:pt x="1941245" y="500773"/>
                </a:lnTo>
                <a:lnTo>
                  <a:pt x="2083727" y="340334"/>
                </a:lnTo>
                <a:lnTo>
                  <a:pt x="2237054" y="490435"/>
                </a:lnTo>
                <a:lnTo>
                  <a:pt x="2379535" y="329996"/>
                </a:lnTo>
                <a:lnTo>
                  <a:pt x="2532875" y="480110"/>
                </a:lnTo>
                <a:lnTo>
                  <a:pt x="2675356" y="319671"/>
                </a:lnTo>
                <a:lnTo>
                  <a:pt x="2828683" y="469773"/>
                </a:lnTo>
                <a:lnTo>
                  <a:pt x="2971177" y="309333"/>
                </a:lnTo>
                <a:lnTo>
                  <a:pt x="3124504" y="459447"/>
                </a:lnTo>
                <a:lnTo>
                  <a:pt x="3266986" y="299008"/>
                </a:lnTo>
                <a:lnTo>
                  <a:pt x="3420300" y="449122"/>
                </a:lnTo>
                <a:lnTo>
                  <a:pt x="3562781" y="288683"/>
                </a:lnTo>
                <a:lnTo>
                  <a:pt x="3716108" y="438797"/>
                </a:lnTo>
                <a:lnTo>
                  <a:pt x="3858590" y="278345"/>
                </a:lnTo>
                <a:lnTo>
                  <a:pt x="4011930" y="428459"/>
                </a:lnTo>
                <a:lnTo>
                  <a:pt x="4154411" y="268020"/>
                </a:lnTo>
                <a:lnTo>
                  <a:pt x="4307738" y="418134"/>
                </a:lnTo>
                <a:lnTo>
                  <a:pt x="4450232" y="257695"/>
                </a:lnTo>
                <a:lnTo>
                  <a:pt x="4603559" y="407797"/>
                </a:lnTo>
                <a:lnTo>
                  <a:pt x="4746040" y="247357"/>
                </a:lnTo>
                <a:lnTo>
                  <a:pt x="4746794" y="231944"/>
                </a:lnTo>
                <a:lnTo>
                  <a:pt x="4745996" y="191298"/>
                </a:lnTo>
                <a:lnTo>
                  <a:pt x="4744083" y="133625"/>
                </a:lnTo>
                <a:lnTo>
                  <a:pt x="4738662" y="25"/>
                </a:lnTo>
                <a:lnTo>
                  <a:pt x="47394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2"/>
          <p:cNvSpPr/>
          <p:nvPr/>
        </p:nvSpPr>
        <p:spPr>
          <a:xfrm rot="-183910">
            <a:off x="485299" y="3289106"/>
            <a:ext cx="5139152" cy="406663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2"/>
          <p:cNvSpPr/>
          <p:nvPr/>
        </p:nvSpPr>
        <p:spPr>
          <a:xfrm>
            <a:off x="3145878" y="6838392"/>
            <a:ext cx="2346554" cy="2305974"/>
          </a:xfrm>
          <a:custGeom>
            <a:rect b="b" l="l" r="r" t="t"/>
            <a:pathLst>
              <a:path extrusionOk="0" h="3044190" w="3666490">
                <a:moveTo>
                  <a:pt x="3666210" y="0"/>
                </a:moveTo>
                <a:lnTo>
                  <a:pt x="2736430" y="19659"/>
                </a:lnTo>
                <a:lnTo>
                  <a:pt x="2204288" y="289001"/>
                </a:lnTo>
                <a:lnTo>
                  <a:pt x="2159644" y="312180"/>
                </a:lnTo>
                <a:lnTo>
                  <a:pt x="2115460" y="336238"/>
                </a:lnTo>
                <a:lnTo>
                  <a:pt x="2071752" y="361163"/>
                </a:lnTo>
                <a:lnTo>
                  <a:pt x="2028533" y="386942"/>
                </a:lnTo>
                <a:lnTo>
                  <a:pt x="1985820" y="413562"/>
                </a:lnTo>
                <a:lnTo>
                  <a:pt x="1943628" y="441009"/>
                </a:lnTo>
                <a:lnTo>
                  <a:pt x="1901972" y="469271"/>
                </a:lnTo>
                <a:lnTo>
                  <a:pt x="1860868" y="498334"/>
                </a:lnTo>
                <a:lnTo>
                  <a:pt x="1820330" y="528186"/>
                </a:lnTo>
                <a:lnTo>
                  <a:pt x="1780374" y="558814"/>
                </a:lnTo>
                <a:lnTo>
                  <a:pt x="1741016" y="590205"/>
                </a:lnTo>
                <a:lnTo>
                  <a:pt x="1702271" y="622345"/>
                </a:lnTo>
                <a:lnTo>
                  <a:pt x="1664153" y="655222"/>
                </a:lnTo>
                <a:lnTo>
                  <a:pt x="1626679" y="688822"/>
                </a:lnTo>
                <a:lnTo>
                  <a:pt x="1590204" y="722763"/>
                </a:lnTo>
                <a:lnTo>
                  <a:pt x="1554409" y="757408"/>
                </a:lnTo>
                <a:lnTo>
                  <a:pt x="1519302" y="792740"/>
                </a:lnTo>
                <a:lnTo>
                  <a:pt x="1484893" y="828744"/>
                </a:lnTo>
                <a:lnTo>
                  <a:pt x="1451187" y="865403"/>
                </a:lnTo>
                <a:lnTo>
                  <a:pt x="1418194" y="902700"/>
                </a:lnTo>
                <a:lnTo>
                  <a:pt x="1385921" y="940620"/>
                </a:lnTo>
                <a:lnTo>
                  <a:pt x="1354377" y="979145"/>
                </a:lnTo>
                <a:lnTo>
                  <a:pt x="1323568" y="1018260"/>
                </a:lnTo>
                <a:lnTo>
                  <a:pt x="394347" y="398767"/>
                </a:lnTo>
                <a:lnTo>
                  <a:pt x="0" y="990295"/>
                </a:lnTo>
                <a:lnTo>
                  <a:pt x="968895" y="1636229"/>
                </a:lnTo>
                <a:lnTo>
                  <a:pt x="950873" y="1681984"/>
                </a:lnTo>
                <a:lnTo>
                  <a:pt x="933693" y="1728062"/>
                </a:lnTo>
                <a:lnTo>
                  <a:pt x="917388" y="1774460"/>
                </a:lnTo>
                <a:lnTo>
                  <a:pt x="901988" y="1821173"/>
                </a:lnTo>
                <a:lnTo>
                  <a:pt x="887526" y="1868195"/>
                </a:lnTo>
                <a:lnTo>
                  <a:pt x="873624" y="1916565"/>
                </a:lnTo>
                <a:lnTo>
                  <a:pt x="860667" y="1965199"/>
                </a:lnTo>
                <a:lnTo>
                  <a:pt x="848658" y="2014077"/>
                </a:lnTo>
                <a:lnTo>
                  <a:pt x="837601" y="2063180"/>
                </a:lnTo>
                <a:lnTo>
                  <a:pt x="827497" y="2112487"/>
                </a:lnTo>
                <a:lnTo>
                  <a:pt x="818349" y="2161980"/>
                </a:lnTo>
                <a:lnTo>
                  <a:pt x="810159" y="2211638"/>
                </a:lnTo>
                <a:lnTo>
                  <a:pt x="802931" y="2261442"/>
                </a:lnTo>
                <a:lnTo>
                  <a:pt x="796667" y="2311371"/>
                </a:lnTo>
                <a:lnTo>
                  <a:pt x="791369" y="2361408"/>
                </a:lnTo>
                <a:lnTo>
                  <a:pt x="787041" y="2411531"/>
                </a:lnTo>
                <a:lnTo>
                  <a:pt x="783683" y="2461721"/>
                </a:lnTo>
                <a:lnTo>
                  <a:pt x="781300" y="2511959"/>
                </a:lnTo>
                <a:lnTo>
                  <a:pt x="778509" y="2606217"/>
                </a:lnTo>
                <a:lnTo>
                  <a:pt x="778332" y="2644394"/>
                </a:lnTo>
                <a:lnTo>
                  <a:pt x="778332" y="3044051"/>
                </a:lnTo>
                <a:lnTo>
                  <a:pt x="1582661" y="3044051"/>
                </a:lnTo>
                <a:lnTo>
                  <a:pt x="1582661" y="2644394"/>
                </a:lnTo>
                <a:lnTo>
                  <a:pt x="1582839" y="2608097"/>
                </a:lnTo>
                <a:lnTo>
                  <a:pt x="1584071" y="2577655"/>
                </a:lnTo>
                <a:lnTo>
                  <a:pt x="1585609" y="2528959"/>
                </a:lnTo>
                <a:lnTo>
                  <a:pt x="1588468" y="2480338"/>
                </a:lnTo>
                <a:lnTo>
                  <a:pt x="1592644" y="2431824"/>
                </a:lnTo>
                <a:lnTo>
                  <a:pt x="1598132" y="2383451"/>
                </a:lnTo>
                <a:lnTo>
                  <a:pt x="1604925" y="2335250"/>
                </a:lnTo>
                <a:lnTo>
                  <a:pt x="1613021" y="2287255"/>
                </a:lnTo>
                <a:lnTo>
                  <a:pt x="1622414" y="2239499"/>
                </a:lnTo>
                <a:lnTo>
                  <a:pt x="1633099" y="2192014"/>
                </a:lnTo>
                <a:lnTo>
                  <a:pt x="1645072" y="2144833"/>
                </a:lnTo>
                <a:lnTo>
                  <a:pt x="1658327" y="2097989"/>
                </a:lnTo>
                <a:lnTo>
                  <a:pt x="1673599" y="2049061"/>
                </a:lnTo>
                <a:lnTo>
                  <a:pt x="1690289" y="2000600"/>
                </a:lnTo>
                <a:lnTo>
                  <a:pt x="1708377" y="1952641"/>
                </a:lnTo>
                <a:lnTo>
                  <a:pt x="1727838" y="1905220"/>
                </a:lnTo>
                <a:lnTo>
                  <a:pt x="1748651" y="1858372"/>
                </a:lnTo>
                <a:lnTo>
                  <a:pt x="1770792" y="1812132"/>
                </a:lnTo>
                <a:lnTo>
                  <a:pt x="1794240" y="1766537"/>
                </a:lnTo>
                <a:lnTo>
                  <a:pt x="1818971" y="1721621"/>
                </a:lnTo>
                <a:lnTo>
                  <a:pt x="1844964" y="1677421"/>
                </a:lnTo>
                <a:lnTo>
                  <a:pt x="1872194" y="1633971"/>
                </a:lnTo>
                <a:lnTo>
                  <a:pt x="1900640" y="1591308"/>
                </a:lnTo>
                <a:lnTo>
                  <a:pt x="1930280" y="1549467"/>
                </a:lnTo>
                <a:lnTo>
                  <a:pt x="1961089" y="1508483"/>
                </a:lnTo>
                <a:lnTo>
                  <a:pt x="1993047" y="1468391"/>
                </a:lnTo>
                <a:lnTo>
                  <a:pt x="2026130" y="1429229"/>
                </a:lnTo>
                <a:lnTo>
                  <a:pt x="2060315" y="1391030"/>
                </a:lnTo>
                <a:lnTo>
                  <a:pt x="2095581" y="1353831"/>
                </a:lnTo>
                <a:lnTo>
                  <a:pt x="2131904" y="1317666"/>
                </a:lnTo>
                <a:lnTo>
                  <a:pt x="2169261" y="1282573"/>
                </a:lnTo>
                <a:lnTo>
                  <a:pt x="2205635" y="1250210"/>
                </a:lnTo>
                <a:lnTo>
                  <a:pt x="2242860" y="1218832"/>
                </a:lnTo>
                <a:lnTo>
                  <a:pt x="2280914" y="1188461"/>
                </a:lnTo>
                <a:lnTo>
                  <a:pt x="2319772" y="1159123"/>
                </a:lnTo>
                <a:lnTo>
                  <a:pt x="2359412" y="1130842"/>
                </a:lnTo>
                <a:lnTo>
                  <a:pt x="2399809" y="1103643"/>
                </a:lnTo>
                <a:lnTo>
                  <a:pt x="2440940" y="1077549"/>
                </a:lnTo>
                <a:lnTo>
                  <a:pt x="2482780" y="1052585"/>
                </a:lnTo>
                <a:lnTo>
                  <a:pt x="2525308" y="1028775"/>
                </a:lnTo>
                <a:lnTo>
                  <a:pt x="2568498" y="1006144"/>
                </a:lnTo>
                <a:lnTo>
                  <a:pt x="3099511" y="737374"/>
                </a:lnTo>
                <a:lnTo>
                  <a:pt x="366621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2"/>
          <p:cNvSpPr txBox="1"/>
          <p:nvPr/>
        </p:nvSpPr>
        <p:spPr>
          <a:xfrm rot="-178202">
            <a:off x="811595" y="3497225"/>
            <a:ext cx="4585660" cy="37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Discussion: </a:t>
            </a: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would help you to build </a:t>
            </a: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confidence</a:t>
            </a: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taking part in democracy?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2"/>
          <p:cNvSpPr txBox="1"/>
          <p:nvPr>
            <p:ph idx="11" type="ftr"/>
          </p:nvPr>
        </p:nvSpPr>
        <p:spPr>
          <a:xfrm>
            <a:off x="533650" y="8772598"/>
            <a:ext cx="359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Youth Matters | Your National Youth Strategy</a:t>
            </a:r>
            <a:endParaRPr/>
          </a:p>
        </p:txBody>
      </p:sp>
      <p:pic>
        <p:nvPicPr>
          <p:cNvPr descr="Closeup image of two lovers holding hands at sunset - Trust, love, relationship and support concept (provided by Getty Images)" id="184" name="Google Shape;184;p22"/>
          <p:cNvPicPr preferRelativeResize="0"/>
          <p:nvPr/>
        </p:nvPicPr>
        <p:blipFill rotWithShape="1">
          <a:blip r:embed="rId3">
            <a:alphaModFix/>
          </a:blip>
          <a:srcRect b="0" l="15354" r="28489" t="0"/>
          <a:stretch/>
        </p:blipFill>
        <p:spPr>
          <a:xfrm>
            <a:off x="9721249" y="3380975"/>
            <a:ext cx="2899139" cy="402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/>
          <p:nvPr/>
        </p:nvSpPr>
        <p:spPr>
          <a:xfrm>
            <a:off x="9947385" y="6398025"/>
            <a:ext cx="2457900" cy="8364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Help to identify trustworthy information on politics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hinking girl (provided by Getty Images)" id="186" name="Google Shape;186;p22"/>
          <p:cNvPicPr preferRelativeResize="0"/>
          <p:nvPr/>
        </p:nvPicPr>
        <p:blipFill rotWithShape="1">
          <a:blip r:embed="rId4">
            <a:alphaModFix/>
          </a:blip>
          <a:srcRect b="0" l="31501" r="20066" t="0"/>
          <a:stretch/>
        </p:blipFill>
        <p:spPr>
          <a:xfrm>
            <a:off x="6591125" y="3380975"/>
            <a:ext cx="2611999" cy="40209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7" name="Google Shape;187;p22"/>
          <p:cNvSpPr/>
          <p:nvPr/>
        </p:nvSpPr>
        <p:spPr>
          <a:xfrm>
            <a:off x="6821000" y="6377876"/>
            <a:ext cx="2199900" cy="8364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Learning more about how democracy works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22"/>
          <p:cNvPicPr preferRelativeResize="0"/>
          <p:nvPr/>
        </p:nvPicPr>
        <p:blipFill rotWithShape="1">
          <a:blip r:embed="rId5">
            <a:alphaModFix/>
          </a:blip>
          <a:srcRect b="0" l="28768" r="34660" t="0"/>
          <a:stretch/>
        </p:blipFill>
        <p:spPr>
          <a:xfrm>
            <a:off x="13149550" y="3380975"/>
            <a:ext cx="2612000" cy="402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2"/>
          <p:cNvSpPr/>
          <p:nvPr/>
        </p:nvSpPr>
        <p:spPr>
          <a:xfrm>
            <a:off x="13355600" y="6386962"/>
            <a:ext cx="2199900" cy="8364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Who do you trust to give you 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support?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23"/>
          <p:cNvGrpSpPr/>
          <p:nvPr/>
        </p:nvGrpSpPr>
        <p:grpSpPr>
          <a:xfrm>
            <a:off x="0" y="0"/>
            <a:ext cx="16256000" cy="9144000"/>
            <a:chOff x="0" y="0"/>
            <a:chExt cx="16256000" cy="9144000"/>
          </a:xfrm>
        </p:grpSpPr>
        <p:pic>
          <p:nvPicPr>
            <p:cNvPr id="195" name="Google Shape;195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6256000" cy="914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23"/>
            <p:cNvSpPr/>
            <p:nvPr/>
          </p:nvSpPr>
          <p:spPr>
            <a:xfrm>
              <a:off x="63499" y="63499"/>
              <a:ext cx="16122650" cy="8573135"/>
            </a:xfrm>
            <a:custGeom>
              <a:rect b="b" l="l" r="r" t="t"/>
              <a:pathLst>
                <a:path extrusionOk="0" h="8573135" w="16122650">
                  <a:moveTo>
                    <a:pt x="0" y="8572995"/>
                  </a:moveTo>
                  <a:lnTo>
                    <a:pt x="16122650" y="8572995"/>
                  </a:lnTo>
                  <a:lnTo>
                    <a:pt x="16122650" y="0"/>
                  </a:lnTo>
                  <a:lnTo>
                    <a:pt x="0" y="0"/>
                  </a:lnTo>
                  <a:lnTo>
                    <a:pt x="0" y="8572995"/>
                  </a:lnTo>
                  <a:close/>
                </a:path>
              </a:pathLst>
            </a:custGeom>
            <a:noFill/>
            <a:ln cap="flat" cmpd="sng" w="1270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6350" y="0"/>
              <a:ext cx="16243300" cy="9144000"/>
            </a:xfrm>
            <a:custGeom>
              <a:rect b="b" l="l" r="r" t="t"/>
              <a:pathLst>
                <a:path extrusionOk="0" h="9144000" w="16243300">
                  <a:moveTo>
                    <a:pt x="16243300" y="8603996"/>
                  </a:moveTo>
                  <a:lnTo>
                    <a:pt x="15687243" y="8603996"/>
                  </a:lnTo>
                  <a:lnTo>
                    <a:pt x="15687243" y="8046301"/>
                  </a:lnTo>
                  <a:lnTo>
                    <a:pt x="15685796" y="7997965"/>
                  </a:lnTo>
                  <a:lnTo>
                    <a:pt x="15681465" y="7949870"/>
                  </a:lnTo>
                  <a:lnTo>
                    <a:pt x="15674315" y="7902181"/>
                  </a:lnTo>
                  <a:lnTo>
                    <a:pt x="15664383" y="7855051"/>
                  </a:lnTo>
                  <a:lnTo>
                    <a:pt x="15651734" y="7808595"/>
                  </a:lnTo>
                  <a:lnTo>
                    <a:pt x="15636405" y="7762989"/>
                  </a:lnTo>
                  <a:lnTo>
                    <a:pt x="15618448" y="7718361"/>
                  </a:lnTo>
                  <a:lnTo>
                    <a:pt x="15597899" y="7674864"/>
                  </a:lnTo>
                  <a:lnTo>
                    <a:pt x="15574836" y="7632649"/>
                  </a:lnTo>
                  <a:lnTo>
                    <a:pt x="15549283" y="7591844"/>
                  </a:lnTo>
                  <a:lnTo>
                    <a:pt x="15521305" y="7552614"/>
                  </a:lnTo>
                  <a:lnTo>
                    <a:pt x="15144077" y="7056031"/>
                  </a:lnTo>
                  <a:lnTo>
                    <a:pt x="15134641" y="7041159"/>
                  </a:lnTo>
                  <a:lnTo>
                    <a:pt x="15127732" y="7024878"/>
                  </a:lnTo>
                  <a:lnTo>
                    <a:pt x="15123490" y="7007568"/>
                  </a:lnTo>
                  <a:lnTo>
                    <a:pt x="15122043" y="6989673"/>
                  </a:lnTo>
                  <a:lnTo>
                    <a:pt x="15122043" y="12"/>
                  </a:lnTo>
                  <a:lnTo>
                    <a:pt x="14415618" y="12"/>
                  </a:lnTo>
                  <a:lnTo>
                    <a:pt x="14415618" y="6989673"/>
                  </a:lnTo>
                  <a:lnTo>
                    <a:pt x="14417066" y="7038010"/>
                  </a:lnTo>
                  <a:lnTo>
                    <a:pt x="14421396" y="7086079"/>
                  </a:lnTo>
                  <a:lnTo>
                    <a:pt x="14428546" y="7133755"/>
                  </a:lnTo>
                  <a:lnTo>
                    <a:pt x="14438478" y="7180897"/>
                  </a:lnTo>
                  <a:lnTo>
                    <a:pt x="14451127" y="7227341"/>
                  </a:lnTo>
                  <a:lnTo>
                    <a:pt x="14466456" y="7272947"/>
                  </a:lnTo>
                  <a:lnTo>
                    <a:pt x="14484414" y="7317575"/>
                  </a:lnTo>
                  <a:lnTo>
                    <a:pt x="14504950" y="7361072"/>
                  </a:lnTo>
                  <a:lnTo>
                    <a:pt x="14528013" y="7403300"/>
                  </a:lnTo>
                  <a:lnTo>
                    <a:pt x="14553565" y="7444105"/>
                  </a:lnTo>
                  <a:lnTo>
                    <a:pt x="14581543" y="7483348"/>
                  </a:lnTo>
                  <a:lnTo>
                    <a:pt x="14958822" y="7979969"/>
                  </a:lnTo>
                  <a:lnTo>
                    <a:pt x="14968246" y="7994828"/>
                  </a:lnTo>
                  <a:lnTo>
                    <a:pt x="14975142" y="8011096"/>
                  </a:lnTo>
                  <a:lnTo>
                    <a:pt x="14979371" y="8028394"/>
                  </a:lnTo>
                  <a:lnTo>
                    <a:pt x="14980819" y="8046301"/>
                  </a:lnTo>
                  <a:lnTo>
                    <a:pt x="14980819" y="8603996"/>
                  </a:lnTo>
                  <a:lnTo>
                    <a:pt x="13233400" y="8603996"/>
                  </a:lnTo>
                  <a:lnTo>
                    <a:pt x="13233400" y="8046301"/>
                  </a:lnTo>
                  <a:lnTo>
                    <a:pt x="13245986" y="7994815"/>
                  </a:lnTo>
                  <a:lnTo>
                    <a:pt x="13632663" y="7483348"/>
                  </a:lnTo>
                  <a:lnTo>
                    <a:pt x="13660641" y="7444105"/>
                  </a:lnTo>
                  <a:lnTo>
                    <a:pt x="13686193" y="7403300"/>
                  </a:lnTo>
                  <a:lnTo>
                    <a:pt x="13709256" y="7361085"/>
                  </a:lnTo>
                  <a:lnTo>
                    <a:pt x="13729792" y="7317587"/>
                  </a:lnTo>
                  <a:lnTo>
                    <a:pt x="13747750" y="7272960"/>
                  </a:lnTo>
                  <a:lnTo>
                    <a:pt x="13763079" y="7227354"/>
                  </a:lnTo>
                  <a:lnTo>
                    <a:pt x="13775728" y="7180910"/>
                  </a:lnTo>
                  <a:lnTo>
                    <a:pt x="13785660" y="7133768"/>
                  </a:lnTo>
                  <a:lnTo>
                    <a:pt x="13792810" y="7086092"/>
                  </a:lnTo>
                  <a:lnTo>
                    <a:pt x="13797140" y="7038010"/>
                  </a:lnTo>
                  <a:lnTo>
                    <a:pt x="13798588" y="6989673"/>
                  </a:lnTo>
                  <a:lnTo>
                    <a:pt x="13798588" y="0"/>
                  </a:lnTo>
                  <a:lnTo>
                    <a:pt x="13092163" y="0"/>
                  </a:lnTo>
                  <a:lnTo>
                    <a:pt x="13092163" y="6989673"/>
                  </a:lnTo>
                  <a:lnTo>
                    <a:pt x="13090716" y="7007580"/>
                  </a:lnTo>
                  <a:lnTo>
                    <a:pt x="13086474" y="7024891"/>
                  </a:lnTo>
                  <a:lnTo>
                    <a:pt x="13079578" y="7041172"/>
                  </a:lnTo>
                  <a:lnTo>
                    <a:pt x="13070142" y="7056018"/>
                  </a:lnTo>
                  <a:lnTo>
                    <a:pt x="12692888" y="7552614"/>
                  </a:lnTo>
                  <a:lnTo>
                    <a:pt x="12664910" y="7591857"/>
                  </a:lnTo>
                  <a:lnTo>
                    <a:pt x="12639358" y="7632674"/>
                  </a:lnTo>
                  <a:lnTo>
                    <a:pt x="12616294" y="7674902"/>
                  </a:lnTo>
                  <a:lnTo>
                    <a:pt x="12595758" y="7718399"/>
                  </a:lnTo>
                  <a:lnTo>
                    <a:pt x="12577801" y="7763027"/>
                  </a:lnTo>
                  <a:lnTo>
                    <a:pt x="12562472" y="7808633"/>
                  </a:lnTo>
                  <a:lnTo>
                    <a:pt x="12549823" y="7855077"/>
                  </a:lnTo>
                  <a:lnTo>
                    <a:pt x="12539904" y="7902219"/>
                  </a:lnTo>
                  <a:lnTo>
                    <a:pt x="12532754" y="7949895"/>
                  </a:lnTo>
                  <a:lnTo>
                    <a:pt x="12528423" y="7997977"/>
                  </a:lnTo>
                  <a:lnTo>
                    <a:pt x="12526975" y="8046301"/>
                  </a:lnTo>
                  <a:lnTo>
                    <a:pt x="12526975" y="8603996"/>
                  </a:lnTo>
                  <a:lnTo>
                    <a:pt x="0" y="8603996"/>
                  </a:lnTo>
                  <a:lnTo>
                    <a:pt x="0" y="9144000"/>
                  </a:lnTo>
                  <a:lnTo>
                    <a:pt x="12526975" y="9144000"/>
                  </a:lnTo>
                  <a:lnTo>
                    <a:pt x="13233400" y="9144000"/>
                  </a:lnTo>
                  <a:lnTo>
                    <a:pt x="14980819" y="9144000"/>
                  </a:lnTo>
                  <a:lnTo>
                    <a:pt x="15687243" y="9144000"/>
                  </a:lnTo>
                  <a:lnTo>
                    <a:pt x="16243300" y="9144000"/>
                  </a:lnTo>
                  <a:lnTo>
                    <a:pt x="16243300" y="86039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8" name="Google Shape;198;p23"/>
          <p:cNvSpPr txBox="1"/>
          <p:nvPr>
            <p:ph idx="12" type="sldNum"/>
          </p:nvPr>
        </p:nvSpPr>
        <p:spPr>
          <a:xfrm>
            <a:off x="15403945" y="8693505"/>
            <a:ext cx="3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9" name="Google Shape;199;p23"/>
          <p:cNvSpPr txBox="1"/>
          <p:nvPr>
            <p:ph idx="11" type="ftr"/>
          </p:nvPr>
        </p:nvSpPr>
        <p:spPr>
          <a:xfrm>
            <a:off x="533650" y="8772598"/>
            <a:ext cx="359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Youth Matters | Your National Youth Strategy</a:t>
            </a:r>
            <a:endParaRPr/>
          </a:p>
        </p:txBody>
      </p:sp>
      <p:sp>
        <p:nvSpPr>
          <p:cNvPr descr="$PPTXTitle" id="200" name="Google Shape;200;p23"/>
          <p:cNvSpPr txBox="1"/>
          <p:nvPr>
            <p:ph type="title"/>
          </p:nvPr>
        </p:nvSpPr>
        <p:spPr>
          <a:xfrm>
            <a:off x="651775" y="543400"/>
            <a:ext cx="13178400" cy="12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latin typeface="Arial Black"/>
                <a:ea typeface="Arial Black"/>
                <a:cs typeface="Arial Black"/>
                <a:sym typeface="Arial Black"/>
              </a:rPr>
              <a:t>Young people have told us they want to be more involved in local decision making.</a:t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1" name="Google Shape;201;p23"/>
          <p:cNvSpPr/>
          <p:nvPr/>
        </p:nvSpPr>
        <p:spPr>
          <a:xfrm rot="221903">
            <a:off x="10335144" y="2778297"/>
            <a:ext cx="5139203" cy="270380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3"/>
          <p:cNvSpPr txBox="1"/>
          <p:nvPr/>
        </p:nvSpPr>
        <p:spPr>
          <a:xfrm rot="191227">
            <a:off x="10479016" y="2904693"/>
            <a:ext cx="4975095" cy="291991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r>
              <a:rPr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What opportunities would you like to be available in your community?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in purse and spilled coins through magnifying glass (provided by Getty Images)" id="203" name="Google Shape;203;p23"/>
          <p:cNvPicPr preferRelativeResize="0"/>
          <p:nvPr/>
        </p:nvPicPr>
        <p:blipFill rotWithShape="1">
          <a:blip r:embed="rId4">
            <a:alphaModFix/>
          </a:blip>
          <a:srcRect b="946" l="0" r="19724" t="25691"/>
          <a:stretch/>
        </p:blipFill>
        <p:spPr>
          <a:xfrm>
            <a:off x="5345500" y="5739250"/>
            <a:ext cx="4062249" cy="246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8400" y="2705875"/>
            <a:ext cx="3704017" cy="2459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3"/>
          <p:cNvSpPr/>
          <p:nvPr/>
        </p:nvSpPr>
        <p:spPr>
          <a:xfrm rot="261494">
            <a:off x="10241443" y="5360092"/>
            <a:ext cx="5153812" cy="769590"/>
          </a:xfrm>
          <a:custGeom>
            <a:rect b="b" l="l" r="r" t="t"/>
            <a:pathLst>
              <a:path extrusionOk="0" h="563245" w="4747260">
                <a:moveTo>
                  <a:pt x="4739436" y="0"/>
                </a:moveTo>
                <a:lnTo>
                  <a:pt x="0" y="41986"/>
                </a:lnTo>
                <a:lnTo>
                  <a:pt x="12941" y="412648"/>
                </a:lnTo>
                <a:lnTo>
                  <a:pt x="166281" y="562749"/>
                </a:lnTo>
                <a:lnTo>
                  <a:pt x="308787" y="402310"/>
                </a:lnTo>
                <a:lnTo>
                  <a:pt x="462127" y="552424"/>
                </a:lnTo>
                <a:lnTo>
                  <a:pt x="604634" y="391985"/>
                </a:lnTo>
                <a:lnTo>
                  <a:pt x="757974" y="542086"/>
                </a:lnTo>
                <a:lnTo>
                  <a:pt x="900455" y="381647"/>
                </a:lnTo>
                <a:lnTo>
                  <a:pt x="1053795" y="531761"/>
                </a:lnTo>
                <a:lnTo>
                  <a:pt x="1196276" y="371322"/>
                </a:lnTo>
                <a:lnTo>
                  <a:pt x="1349629" y="521436"/>
                </a:lnTo>
                <a:lnTo>
                  <a:pt x="1492123" y="360984"/>
                </a:lnTo>
                <a:lnTo>
                  <a:pt x="1645450" y="511098"/>
                </a:lnTo>
                <a:lnTo>
                  <a:pt x="1787931" y="350659"/>
                </a:lnTo>
                <a:lnTo>
                  <a:pt x="1941245" y="500773"/>
                </a:lnTo>
                <a:lnTo>
                  <a:pt x="2083727" y="340334"/>
                </a:lnTo>
                <a:lnTo>
                  <a:pt x="2237054" y="490435"/>
                </a:lnTo>
                <a:lnTo>
                  <a:pt x="2379535" y="329996"/>
                </a:lnTo>
                <a:lnTo>
                  <a:pt x="2532875" y="480110"/>
                </a:lnTo>
                <a:lnTo>
                  <a:pt x="2675356" y="319671"/>
                </a:lnTo>
                <a:lnTo>
                  <a:pt x="2828683" y="469773"/>
                </a:lnTo>
                <a:lnTo>
                  <a:pt x="2971177" y="309333"/>
                </a:lnTo>
                <a:lnTo>
                  <a:pt x="3124504" y="459447"/>
                </a:lnTo>
                <a:lnTo>
                  <a:pt x="3266986" y="299008"/>
                </a:lnTo>
                <a:lnTo>
                  <a:pt x="3420300" y="449122"/>
                </a:lnTo>
                <a:lnTo>
                  <a:pt x="3562781" y="288683"/>
                </a:lnTo>
                <a:lnTo>
                  <a:pt x="3716108" y="438797"/>
                </a:lnTo>
                <a:lnTo>
                  <a:pt x="3858590" y="278345"/>
                </a:lnTo>
                <a:lnTo>
                  <a:pt x="4011930" y="428459"/>
                </a:lnTo>
                <a:lnTo>
                  <a:pt x="4154411" y="268020"/>
                </a:lnTo>
                <a:lnTo>
                  <a:pt x="4307738" y="418134"/>
                </a:lnTo>
                <a:lnTo>
                  <a:pt x="4450232" y="257695"/>
                </a:lnTo>
                <a:lnTo>
                  <a:pt x="4603559" y="407797"/>
                </a:lnTo>
                <a:lnTo>
                  <a:pt x="4746040" y="247357"/>
                </a:lnTo>
                <a:lnTo>
                  <a:pt x="4746794" y="231944"/>
                </a:lnTo>
                <a:lnTo>
                  <a:pt x="4745996" y="191298"/>
                </a:lnTo>
                <a:lnTo>
                  <a:pt x="4744083" y="133625"/>
                </a:lnTo>
                <a:lnTo>
                  <a:pt x="4738662" y="25"/>
                </a:lnTo>
                <a:lnTo>
                  <a:pt x="47394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3"/>
          <p:cNvSpPr/>
          <p:nvPr/>
        </p:nvSpPr>
        <p:spPr>
          <a:xfrm>
            <a:off x="1468226" y="4378476"/>
            <a:ext cx="27174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Local Youth Councils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23"/>
          <p:cNvPicPr preferRelativeResize="0"/>
          <p:nvPr/>
        </p:nvPicPr>
        <p:blipFill rotWithShape="1">
          <a:blip r:embed="rId6">
            <a:alphaModFix/>
          </a:blip>
          <a:srcRect b="0" l="0" r="7089" t="0"/>
          <a:stretch/>
        </p:blipFill>
        <p:spPr>
          <a:xfrm>
            <a:off x="5334400" y="2705875"/>
            <a:ext cx="4062249" cy="245947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3"/>
          <p:cNvSpPr/>
          <p:nvPr/>
        </p:nvSpPr>
        <p:spPr>
          <a:xfrm>
            <a:off x="6038210" y="4399979"/>
            <a:ext cx="27174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Designing local community projects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23" title="imag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8800" y="5734602"/>
            <a:ext cx="3704023" cy="246874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3"/>
          <p:cNvSpPr/>
          <p:nvPr/>
        </p:nvSpPr>
        <p:spPr>
          <a:xfrm>
            <a:off x="1642615" y="7441391"/>
            <a:ext cx="24570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time talking to local politicians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3"/>
          <p:cNvSpPr/>
          <p:nvPr/>
        </p:nvSpPr>
        <p:spPr>
          <a:xfrm>
            <a:off x="5844452" y="7484392"/>
            <a:ext cx="30897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choice over how money is spent in your local areas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4"/>
          <p:cNvGrpSpPr/>
          <p:nvPr/>
        </p:nvGrpSpPr>
        <p:grpSpPr>
          <a:xfrm>
            <a:off x="21503" y="0"/>
            <a:ext cx="16256000" cy="9144379"/>
            <a:chOff x="0" y="0"/>
            <a:chExt cx="16256000" cy="9144379"/>
          </a:xfrm>
        </p:grpSpPr>
        <p:grpSp>
          <p:nvGrpSpPr>
            <p:cNvPr id="217" name="Google Shape;217;p24"/>
            <p:cNvGrpSpPr/>
            <p:nvPr/>
          </p:nvGrpSpPr>
          <p:grpSpPr>
            <a:xfrm>
              <a:off x="0" y="0"/>
              <a:ext cx="16256000" cy="9144379"/>
              <a:chOff x="0" y="0"/>
              <a:chExt cx="16256000" cy="9144379"/>
            </a:xfrm>
          </p:grpSpPr>
          <p:pic>
            <p:nvPicPr>
              <p:cNvPr id="218" name="Google Shape;218;p2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0"/>
                <a:ext cx="16256000" cy="9144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9" name="Google Shape;219;p24"/>
              <p:cNvSpPr/>
              <p:nvPr/>
            </p:nvSpPr>
            <p:spPr>
              <a:xfrm>
                <a:off x="63499" y="63500"/>
                <a:ext cx="16122650" cy="8573135"/>
              </a:xfrm>
              <a:custGeom>
                <a:rect b="b" l="l" r="r" t="t"/>
                <a:pathLst>
                  <a:path extrusionOk="0" h="8573135" w="16122650">
                    <a:moveTo>
                      <a:pt x="0" y="8572995"/>
                    </a:moveTo>
                    <a:lnTo>
                      <a:pt x="16122650" y="8572995"/>
                    </a:lnTo>
                    <a:lnTo>
                      <a:pt x="16122650" y="0"/>
                    </a:lnTo>
                    <a:lnTo>
                      <a:pt x="0" y="0"/>
                    </a:lnTo>
                    <a:lnTo>
                      <a:pt x="0" y="8572995"/>
                    </a:lnTo>
                    <a:close/>
                  </a:path>
                </a:pathLst>
              </a:custGeom>
              <a:noFill/>
              <a:ln cap="flat" cmpd="sng" w="1270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" name="Google Shape;220;p24"/>
              <p:cNvSpPr/>
              <p:nvPr/>
            </p:nvSpPr>
            <p:spPr>
              <a:xfrm>
                <a:off x="6350" y="8603995"/>
                <a:ext cx="16243300" cy="540384"/>
              </a:xfrm>
              <a:custGeom>
                <a:rect b="b" l="l" r="r" t="t"/>
                <a:pathLst>
                  <a:path extrusionOk="0" h="540384" w="16243300">
                    <a:moveTo>
                      <a:pt x="16243300" y="0"/>
                    </a:moveTo>
                    <a:lnTo>
                      <a:pt x="0" y="0"/>
                    </a:lnTo>
                    <a:lnTo>
                      <a:pt x="0" y="540003"/>
                    </a:lnTo>
                    <a:lnTo>
                      <a:pt x="16243300" y="540003"/>
                    </a:lnTo>
                    <a:lnTo>
                      <a:pt x="162433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21" name="Google Shape;221;p24"/>
            <p:cNvSpPr/>
            <p:nvPr/>
          </p:nvSpPr>
          <p:spPr>
            <a:xfrm>
              <a:off x="10450272" y="2214774"/>
              <a:ext cx="5306398" cy="3349781"/>
            </a:xfrm>
            <a:custGeom>
              <a:rect b="b" l="l" r="r" t="t"/>
              <a:pathLst>
                <a:path extrusionOk="0" h="3701415" w="4857115">
                  <a:moveTo>
                    <a:pt x="4733277" y="0"/>
                  </a:moveTo>
                  <a:lnTo>
                    <a:pt x="0" y="165290"/>
                  </a:lnTo>
                  <a:lnTo>
                    <a:pt x="123469" y="3700945"/>
                  </a:lnTo>
                  <a:lnTo>
                    <a:pt x="4856746" y="3535654"/>
                  </a:lnTo>
                  <a:lnTo>
                    <a:pt x="47332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13854050" y="6199674"/>
              <a:ext cx="2334577" cy="2778679"/>
            </a:xfrm>
            <a:custGeom>
              <a:rect b="b" l="l" r="r" t="t"/>
              <a:pathLst>
                <a:path extrusionOk="0" h="3955415" w="3276600">
                  <a:moveTo>
                    <a:pt x="355549" y="0"/>
                  </a:moveTo>
                  <a:lnTo>
                    <a:pt x="0" y="621512"/>
                  </a:lnTo>
                  <a:lnTo>
                    <a:pt x="0" y="2203373"/>
                  </a:lnTo>
                  <a:lnTo>
                    <a:pt x="5562" y="2287879"/>
                  </a:lnTo>
                  <a:lnTo>
                    <a:pt x="12356" y="2336368"/>
                  </a:lnTo>
                  <a:lnTo>
                    <a:pt x="22444" y="2384817"/>
                  </a:lnTo>
                  <a:lnTo>
                    <a:pt x="35771" y="2432905"/>
                  </a:lnTo>
                  <a:lnTo>
                    <a:pt x="52284" y="2480310"/>
                  </a:lnTo>
                  <a:lnTo>
                    <a:pt x="71927" y="2526709"/>
                  </a:lnTo>
                  <a:lnTo>
                    <a:pt x="94646" y="2571782"/>
                  </a:lnTo>
                  <a:lnTo>
                    <a:pt x="120388" y="2615207"/>
                  </a:lnTo>
                  <a:lnTo>
                    <a:pt x="149097" y="2656662"/>
                  </a:lnTo>
                  <a:lnTo>
                    <a:pt x="180446" y="2696194"/>
                  </a:lnTo>
                  <a:lnTo>
                    <a:pt x="214096" y="2733228"/>
                  </a:lnTo>
                  <a:lnTo>
                    <a:pt x="249897" y="2767711"/>
                  </a:lnTo>
                  <a:lnTo>
                    <a:pt x="287697" y="2799589"/>
                  </a:lnTo>
                  <a:lnTo>
                    <a:pt x="327344" y="2828811"/>
                  </a:lnTo>
                  <a:lnTo>
                    <a:pt x="368687" y="2855323"/>
                  </a:lnTo>
                  <a:lnTo>
                    <a:pt x="411573" y="2879073"/>
                  </a:lnTo>
                  <a:lnTo>
                    <a:pt x="455852" y="2900008"/>
                  </a:lnTo>
                  <a:lnTo>
                    <a:pt x="501371" y="2918076"/>
                  </a:lnTo>
                  <a:lnTo>
                    <a:pt x="547979" y="2933223"/>
                  </a:lnTo>
                  <a:lnTo>
                    <a:pt x="595524" y="2945398"/>
                  </a:lnTo>
                  <a:lnTo>
                    <a:pt x="643854" y="2954547"/>
                  </a:lnTo>
                  <a:lnTo>
                    <a:pt x="692818" y="2960618"/>
                  </a:lnTo>
                  <a:lnTo>
                    <a:pt x="742265" y="2963559"/>
                  </a:lnTo>
                  <a:lnTo>
                    <a:pt x="792041" y="2963315"/>
                  </a:lnTo>
                  <a:lnTo>
                    <a:pt x="841997" y="2959836"/>
                  </a:lnTo>
                  <a:lnTo>
                    <a:pt x="891777" y="2953011"/>
                  </a:lnTo>
                  <a:lnTo>
                    <a:pt x="941086" y="2942702"/>
                  </a:lnTo>
                  <a:lnTo>
                    <a:pt x="989654" y="2929059"/>
                  </a:lnTo>
                  <a:lnTo>
                    <a:pt x="1037213" y="2912230"/>
                  </a:lnTo>
                  <a:lnTo>
                    <a:pt x="1083493" y="2892366"/>
                  </a:lnTo>
                  <a:lnTo>
                    <a:pt x="1128224" y="2869614"/>
                  </a:lnTo>
                  <a:lnTo>
                    <a:pt x="1171136" y="2844125"/>
                  </a:lnTo>
                  <a:lnTo>
                    <a:pt x="1211960" y="2816047"/>
                  </a:lnTo>
                  <a:lnTo>
                    <a:pt x="1249225" y="2785165"/>
                  </a:lnTo>
                  <a:lnTo>
                    <a:pt x="1294681" y="2745035"/>
                  </a:lnTo>
                  <a:lnTo>
                    <a:pt x="2479738" y="1560309"/>
                  </a:lnTo>
                  <a:lnTo>
                    <a:pt x="2481325" y="1559039"/>
                  </a:lnTo>
                  <a:lnTo>
                    <a:pt x="2481465" y="1559420"/>
                  </a:lnTo>
                  <a:lnTo>
                    <a:pt x="2485072" y="1557388"/>
                  </a:lnTo>
                  <a:lnTo>
                    <a:pt x="2487129" y="1555330"/>
                  </a:lnTo>
                  <a:lnTo>
                    <a:pt x="2488755" y="1552448"/>
                  </a:lnTo>
                  <a:lnTo>
                    <a:pt x="2491206" y="1552219"/>
                  </a:lnTo>
                  <a:lnTo>
                    <a:pt x="2492971" y="1551444"/>
                  </a:lnTo>
                  <a:lnTo>
                    <a:pt x="2495600" y="1547431"/>
                  </a:lnTo>
                  <a:lnTo>
                    <a:pt x="2497962" y="1549514"/>
                  </a:lnTo>
                  <a:lnTo>
                    <a:pt x="2499004" y="1547736"/>
                  </a:lnTo>
                  <a:lnTo>
                    <a:pt x="2504719" y="1545818"/>
                  </a:lnTo>
                  <a:lnTo>
                    <a:pt x="2511272" y="1544650"/>
                  </a:lnTo>
                  <a:lnTo>
                    <a:pt x="2520949" y="1546034"/>
                  </a:lnTo>
                  <a:lnTo>
                    <a:pt x="2556395" y="1563598"/>
                  </a:lnTo>
                  <a:lnTo>
                    <a:pt x="2560980" y="1575003"/>
                  </a:lnTo>
                  <a:lnTo>
                    <a:pt x="2562923" y="1575828"/>
                  </a:lnTo>
                  <a:lnTo>
                    <a:pt x="2562097" y="1578356"/>
                  </a:lnTo>
                  <a:lnTo>
                    <a:pt x="2562402" y="1580362"/>
                  </a:lnTo>
                  <a:lnTo>
                    <a:pt x="2563164" y="1582153"/>
                  </a:lnTo>
                  <a:lnTo>
                    <a:pt x="2564752" y="1584020"/>
                  </a:lnTo>
                  <a:lnTo>
                    <a:pt x="2563596" y="1587538"/>
                  </a:lnTo>
                  <a:lnTo>
                    <a:pt x="2563672" y="1590522"/>
                  </a:lnTo>
                  <a:lnTo>
                    <a:pt x="2564358" y="1593862"/>
                  </a:lnTo>
                  <a:lnTo>
                    <a:pt x="2565336" y="1592313"/>
                  </a:lnTo>
                  <a:lnTo>
                    <a:pt x="2565057" y="1604276"/>
                  </a:lnTo>
                  <a:lnTo>
                    <a:pt x="2565057" y="3954868"/>
                  </a:lnTo>
                  <a:lnTo>
                    <a:pt x="3276168" y="3954868"/>
                  </a:lnTo>
                  <a:lnTo>
                    <a:pt x="3276179" y="1597753"/>
                  </a:lnTo>
                  <a:lnTo>
                    <a:pt x="3274606" y="1563738"/>
                  </a:lnTo>
                  <a:lnTo>
                    <a:pt x="3271050" y="1515427"/>
                  </a:lnTo>
                  <a:lnTo>
                    <a:pt x="3265282" y="1467169"/>
                  </a:lnTo>
                  <a:lnTo>
                    <a:pt x="3249091" y="1394296"/>
                  </a:lnTo>
                  <a:lnTo>
                    <a:pt x="3235046" y="1346412"/>
                  </a:lnTo>
                  <a:lnTo>
                    <a:pt x="3206594" y="1276260"/>
                  </a:lnTo>
                  <a:lnTo>
                    <a:pt x="3184104" y="1231060"/>
                  </a:lnTo>
                  <a:lnTo>
                    <a:pt x="3158613" y="1187490"/>
                  </a:lnTo>
                  <a:lnTo>
                    <a:pt x="3130303" y="1145774"/>
                  </a:lnTo>
                  <a:lnTo>
                    <a:pt x="3099359" y="1106135"/>
                  </a:lnTo>
                  <a:lnTo>
                    <a:pt x="3065961" y="1068795"/>
                  </a:lnTo>
                  <a:lnTo>
                    <a:pt x="3030294" y="1033977"/>
                  </a:lnTo>
                  <a:lnTo>
                    <a:pt x="2992539" y="1001903"/>
                  </a:lnTo>
                  <a:lnTo>
                    <a:pt x="2952918" y="972495"/>
                  </a:lnTo>
                  <a:lnTo>
                    <a:pt x="2911676" y="945762"/>
                  </a:lnTo>
                  <a:lnTo>
                    <a:pt x="2868942" y="921758"/>
                  </a:lnTo>
                  <a:lnTo>
                    <a:pt x="2824848" y="900536"/>
                  </a:lnTo>
                  <a:lnTo>
                    <a:pt x="2779522" y="882149"/>
                  </a:lnTo>
                  <a:lnTo>
                    <a:pt x="2733095" y="866652"/>
                  </a:lnTo>
                  <a:lnTo>
                    <a:pt x="2685698" y="854096"/>
                  </a:lnTo>
                  <a:lnTo>
                    <a:pt x="2637459" y="844537"/>
                  </a:lnTo>
                  <a:lnTo>
                    <a:pt x="2588583" y="838018"/>
                  </a:lnTo>
                  <a:lnTo>
                    <a:pt x="2539106" y="834734"/>
                  </a:lnTo>
                  <a:lnTo>
                    <a:pt x="2489282" y="834703"/>
                  </a:lnTo>
                  <a:lnTo>
                    <a:pt x="2439365" y="837942"/>
                  </a:lnTo>
                  <a:lnTo>
                    <a:pt x="2389607" y="844472"/>
                  </a:lnTo>
                  <a:lnTo>
                    <a:pt x="2340261" y="854309"/>
                  </a:lnTo>
                  <a:lnTo>
                    <a:pt x="2291582" y="867474"/>
                  </a:lnTo>
                  <a:lnTo>
                    <a:pt x="2243823" y="883983"/>
                  </a:lnTo>
                  <a:lnTo>
                    <a:pt x="2197222" y="903568"/>
                  </a:lnTo>
                  <a:lnTo>
                    <a:pt x="2152459" y="926058"/>
                  </a:lnTo>
                  <a:lnTo>
                    <a:pt x="2109850" y="951899"/>
                  </a:lnTo>
                  <a:lnTo>
                    <a:pt x="2068156" y="979055"/>
                  </a:lnTo>
                  <a:lnTo>
                    <a:pt x="2030806" y="1009808"/>
                  </a:lnTo>
                  <a:lnTo>
                    <a:pt x="1994293" y="1041628"/>
                  </a:lnTo>
                  <a:lnTo>
                    <a:pt x="801636" y="2232761"/>
                  </a:lnTo>
                  <a:lnTo>
                    <a:pt x="793686" y="2240902"/>
                  </a:lnTo>
                  <a:lnTo>
                    <a:pt x="794270" y="2239200"/>
                  </a:lnTo>
                  <a:lnTo>
                    <a:pt x="791451" y="2240597"/>
                  </a:lnTo>
                  <a:lnTo>
                    <a:pt x="789343" y="2242578"/>
                  </a:lnTo>
                  <a:lnTo>
                    <a:pt x="787679" y="2245372"/>
                  </a:lnTo>
                  <a:lnTo>
                    <a:pt x="779284" y="2250135"/>
                  </a:lnTo>
                  <a:lnTo>
                    <a:pt x="775131" y="2251570"/>
                  </a:lnTo>
                  <a:lnTo>
                    <a:pt x="767981" y="2252586"/>
                  </a:lnTo>
                  <a:lnTo>
                    <a:pt x="755583" y="2252449"/>
                  </a:lnTo>
                  <a:lnTo>
                    <a:pt x="719518" y="2232037"/>
                  </a:lnTo>
                  <a:lnTo>
                    <a:pt x="712533" y="2211197"/>
                  </a:lnTo>
                  <a:lnTo>
                    <a:pt x="712558" y="2208212"/>
                  </a:lnTo>
                  <a:lnTo>
                    <a:pt x="711111" y="2203373"/>
                  </a:lnTo>
                  <a:lnTo>
                    <a:pt x="711111" y="621512"/>
                  </a:lnTo>
                  <a:lnTo>
                    <a:pt x="3555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$PPTXTitle" id="223" name="Google Shape;223;p24"/>
          <p:cNvSpPr txBox="1"/>
          <p:nvPr>
            <p:ph type="title"/>
          </p:nvPr>
        </p:nvSpPr>
        <p:spPr>
          <a:xfrm>
            <a:off x="651776" y="543400"/>
            <a:ext cx="14752200" cy="25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4100">
                <a:latin typeface="Arial Black"/>
                <a:ea typeface="Arial Black"/>
                <a:cs typeface="Arial Black"/>
                <a:sym typeface="Arial Black"/>
              </a:rPr>
              <a:t>Young people have told us they want to be more involved in national decision making.</a:t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24" name="Google Shape;224;p24"/>
          <p:cNvSpPr txBox="1"/>
          <p:nvPr>
            <p:ph idx="12" type="sldNum"/>
          </p:nvPr>
        </p:nvSpPr>
        <p:spPr>
          <a:xfrm>
            <a:off x="15403945" y="8693505"/>
            <a:ext cx="3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5" name="Google Shape;225;p24"/>
          <p:cNvSpPr txBox="1"/>
          <p:nvPr>
            <p:ph idx="11" type="ftr"/>
          </p:nvPr>
        </p:nvSpPr>
        <p:spPr>
          <a:xfrm>
            <a:off x="533650" y="8772598"/>
            <a:ext cx="359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Youth Matters | Your National Youth Strategy</a:t>
            </a:r>
            <a:endParaRPr/>
          </a:p>
        </p:txBody>
      </p:sp>
      <p:pic>
        <p:nvPicPr>
          <p:cNvPr descr="Online survey, browsing icon design (provided by Getty Images)" id="226" name="Google Shape;226;p24"/>
          <p:cNvPicPr preferRelativeResize="0"/>
          <p:nvPr/>
        </p:nvPicPr>
        <p:blipFill rotWithShape="1">
          <a:blip r:embed="rId4">
            <a:alphaModFix/>
          </a:blip>
          <a:srcRect b="17554" l="7778" r="7770" t="17554"/>
          <a:stretch/>
        </p:blipFill>
        <p:spPr>
          <a:xfrm>
            <a:off x="5334400" y="5504775"/>
            <a:ext cx="4372398" cy="26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7442" y="2454425"/>
            <a:ext cx="3704026" cy="2470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4" title="54704039250_dca76e9e5f_w.jpg"/>
          <p:cNvPicPr preferRelativeResize="0"/>
          <p:nvPr/>
        </p:nvPicPr>
        <p:blipFill rotWithShape="1">
          <a:blip r:embed="rId6">
            <a:alphaModFix/>
          </a:blip>
          <a:srcRect b="11684" l="0" r="0" t="0"/>
          <a:stretch/>
        </p:blipFill>
        <p:spPr>
          <a:xfrm>
            <a:off x="5363626" y="2421150"/>
            <a:ext cx="4303649" cy="253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4"/>
          <p:cNvSpPr/>
          <p:nvPr/>
        </p:nvSpPr>
        <p:spPr>
          <a:xfrm>
            <a:off x="6084150" y="7068025"/>
            <a:ext cx="28626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online surveys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4"/>
          <p:cNvSpPr/>
          <p:nvPr/>
        </p:nvSpPr>
        <p:spPr>
          <a:xfrm>
            <a:off x="6268643" y="4099575"/>
            <a:ext cx="27174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National </a:t>
            </a: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Youth Advisory Groups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4"/>
          <p:cNvSpPr/>
          <p:nvPr/>
        </p:nvSpPr>
        <p:spPr>
          <a:xfrm>
            <a:off x="1586200" y="4139925"/>
            <a:ext cx="2386500" cy="563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More workshops or feedback sessions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18950" y="5420612"/>
            <a:ext cx="3704017" cy="2459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4"/>
          <p:cNvSpPr/>
          <p:nvPr/>
        </p:nvSpPr>
        <p:spPr>
          <a:xfrm>
            <a:off x="10590046" y="5420626"/>
            <a:ext cx="5186382" cy="643507"/>
          </a:xfrm>
          <a:custGeom>
            <a:rect b="b" l="l" r="r" t="t"/>
            <a:pathLst>
              <a:path extrusionOk="0" h="563245" w="4747260">
                <a:moveTo>
                  <a:pt x="4739436" y="0"/>
                </a:moveTo>
                <a:lnTo>
                  <a:pt x="0" y="41986"/>
                </a:lnTo>
                <a:lnTo>
                  <a:pt x="12941" y="412648"/>
                </a:lnTo>
                <a:lnTo>
                  <a:pt x="166281" y="562749"/>
                </a:lnTo>
                <a:lnTo>
                  <a:pt x="308787" y="402310"/>
                </a:lnTo>
                <a:lnTo>
                  <a:pt x="462127" y="552424"/>
                </a:lnTo>
                <a:lnTo>
                  <a:pt x="604634" y="391985"/>
                </a:lnTo>
                <a:lnTo>
                  <a:pt x="757974" y="542086"/>
                </a:lnTo>
                <a:lnTo>
                  <a:pt x="900455" y="381647"/>
                </a:lnTo>
                <a:lnTo>
                  <a:pt x="1053795" y="531761"/>
                </a:lnTo>
                <a:lnTo>
                  <a:pt x="1196276" y="371322"/>
                </a:lnTo>
                <a:lnTo>
                  <a:pt x="1349629" y="521436"/>
                </a:lnTo>
                <a:lnTo>
                  <a:pt x="1492123" y="360984"/>
                </a:lnTo>
                <a:lnTo>
                  <a:pt x="1645450" y="511098"/>
                </a:lnTo>
                <a:lnTo>
                  <a:pt x="1787931" y="350659"/>
                </a:lnTo>
                <a:lnTo>
                  <a:pt x="1941245" y="500773"/>
                </a:lnTo>
                <a:lnTo>
                  <a:pt x="2083727" y="340334"/>
                </a:lnTo>
                <a:lnTo>
                  <a:pt x="2237054" y="490435"/>
                </a:lnTo>
                <a:lnTo>
                  <a:pt x="2379535" y="329996"/>
                </a:lnTo>
                <a:lnTo>
                  <a:pt x="2532875" y="480110"/>
                </a:lnTo>
                <a:lnTo>
                  <a:pt x="2675356" y="319671"/>
                </a:lnTo>
                <a:lnTo>
                  <a:pt x="2828683" y="469773"/>
                </a:lnTo>
                <a:lnTo>
                  <a:pt x="2971177" y="309333"/>
                </a:lnTo>
                <a:lnTo>
                  <a:pt x="3124504" y="459447"/>
                </a:lnTo>
                <a:lnTo>
                  <a:pt x="3266986" y="299008"/>
                </a:lnTo>
                <a:lnTo>
                  <a:pt x="3420300" y="449122"/>
                </a:lnTo>
                <a:lnTo>
                  <a:pt x="3562781" y="288683"/>
                </a:lnTo>
                <a:lnTo>
                  <a:pt x="3716108" y="438797"/>
                </a:lnTo>
                <a:lnTo>
                  <a:pt x="3858590" y="278345"/>
                </a:lnTo>
                <a:lnTo>
                  <a:pt x="4011930" y="428459"/>
                </a:lnTo>
                <a:lnTo>
                  <a:pt x="4154411" y="268020"/>
                </a:lnTo>
                <a:lnTo>
                  <a:pt x="4307738" y="418134"/>
                </a:lnTo>
                <a:lnTo>
                  <a:pt x="4450232" y="257695"/>
                </a:lnTo>
                <a:lnTo>
                  <a:pt x="4603559" y="407797"/>
                </a:lnTo>
                <a:lnTo>
                  <a:pt x="4746040" y="247357"/>
                </a:lnTo>
                <a:lnTo>
                  <a:pt x="4746794" y="231944"/>
                </a:lnTo>
                <a:lnTo>
                  <a:pt x="4745996" y="191298"/>
                </a:lnTo>
                <a:lnTo>
                  <a:pt x="4744083" y="133625"/>
                </a:lnTo>
                <a:lnTo>
                  <a:pt x="4738662" y="25"/>
                </a:lnTo>
                <a:lnTo>
                  <a:pt x="47394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4"/>
          <p:cNvSpPr/>
          <p:nvPr/>
        </p:nvSpPr>
        <p:spPr>
          <a:xfrm>
            <a:off x="1420763" y="7068025"/>
            <a:ext cx="2717400" cy="643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Youth Mayors or Parliament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4"/>
          <p:cNvSpPr txBox="1"/>
          <p:nvPr/>
        </p:nvSpPr>
        <p:spPr>
          <a:xfrm rot="-178556">
            <a:off x="10695584" y="2548345"/>
            <a:ext cx="4975310" cy="29199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r>
              <a:rPr lang="en-US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How could national Government hear more from young people?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25"/>
          <p:cNvGrpSpPr/>
          <p:nvPr/>
        </p:nvGrpSpPr>
        <p:grpSpPr>
          <a:xfrm>
            <a:off x="0" y="0"/>
            <a:ext cx="16256000" cy="9144000"/>
            <a:chOff x="0" y="0"/>
            <a:chExt cx="16256000" cy="9144000"/>
          </a:xfrm>
        </p:grpSpPr>
        <p:grpSp>
          <p:nvGrpSpPr>
            <p:cNvPr id="241" name="Google Shape;241;p25"/>
            <p:cNvGrpSpPr/>
            <p:nvPr/>
          </p:nvGrpSpPr>
          <p:grpSpPr>
            <a:xfrm>
              <a:off x="0" y="0"/>
              <a:ext cx="16256000" cy="9144000"/>
              <a:chOff x="0" y="0"/>
              <a:chExt cx="16256000" cy="9144000"/>
            </a:xfrm>
          </p:grpSpPr>
          <p:pic>
            <p:nvPicPr>
              <p:cNvPr id="242" name="Google Shape;242;p2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0"/>
                <a:ext cx="16256000" cy="9144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3" name="Google Shape;243;p25"/>
              <p:cNvSpPr/>
              <p:nvPr/>
            </p:nvSpPr>
            <p:spPr>
              <a:xfrm>
                <a:off x="63499" y="63500"/>
                <a:ext cx="16122650" cy="8573135"/>
              </a:xfrm>
              <a:custGeom>
                <a:rect b="b" l="l" r="r" t="t"/>
                <a:pathLst>
                  <a:path extrusionOk="0" h="8573135" w="16122650">
                    <a:moveTo>
                      <a:pt x="0" y="8572995"/>
                    </a:moveTo>
                    <a:lnTo>
                      <a:pt x="16122650" y="8572995"/>
                    </a:lnTo>
                    <a:lnTo>
                      <a:pt x="16122650" y="0"/>
                    </a:lnTo>
                    <a:lnTo>
                      <a:pt x="0" y="0"/>
                    </a:lnTo>
                    <a:lnTo>
                      <a:pt x="0" y="8572995"/>
                    </a:lnTo>
                    <a:close/>
                  </a:path>
                </a:pathLst>
              </a:custGeom>
              <a:noFill/>
              <a:ln cap="flat" cmpd="sng" w="1270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4" name="Google Shape;244;p25"/>
            <p:cNvSpPr/>
            <p:nvPr/>
          </p:nvSpPr>
          <p:spPr>
            <a:xfrm>
              <a:off x="6350" y="0"/>
              <a:ext cx="16243300" cy="9144000"/>
            </a:xfrm>
            <a:custGeom>
              <a:rect b="b" l="l" r="r" t="t"/>
              <a:pathLst>
                <a:path extrusionOk="0" h="9144000" w="16243300">
                  <a:moveTo>
                    <a:pt x="16243300" y="8603996"/>
                  </a:moveTo>
                  <a:lnTo>
                    <a:pt x="14742706" y="8603996"/>
                  </a:lnTo>
                  <a:lnTo>
                    <a:pt x="14742706" y="3518255"/>
                  </a:lnTo>
                  <a:lnTo>
                    <a:pt x="14755787" y="3464788"/>
                  </a:lnTo>
                  <a:lnTo>
                    <a:pt x="15157336" y="2933649"/>
                  </a:lnTo>
                  <a:lnTo>
                    <a:pt x="15186381" y="2892920"/>
                  </a:lnTo>
                  <a:lnTo>
                    <a:pt x="15212911" y="2850553"/>
                  </a:lnTo>
                  <a:lnTo>
                    <a:pt x="15236863" y="2806712"/>
                  </a:lnTo>
                  <a:lnTo>
                    <a:pt x="15258199" y="2761538"/>
                  </a:lnTo>
                  <a:lnTo>
                    <a:pt x="15276843" y="2715196"/>
                  </a:lnTo>
                  <a:lnTo>
                    <a:pt x="15292769" y="2667838"/>
                  </a:lnTo>
                  <a:lnTo>
                    <a:pt x="15305901" y="2619603"/>
                  </a:lnTo>
                  <a:lnTo>
                    <a:pt x="15316213" y="2570645"/>
                  </a:lnTo>
                  <a:lnTo>
                    <a:pt x="15323642" y="2521127"/>
                  </a:lnTo>
                  <a:lnTo>
                    <a:pt x="15328138" y="2471191"/>
                  </a:lnTo>
                  <a:lnTo>
                    <a:pt x="15329650" y="2420988"/>
                  </a:lnTo>
                  <a:lnTo>
                    <a:pt x="15329650" y="0"/>
                  </a:lnTo>
                  <a:lnTo>
                    <a:pt x="14596059" y="0"/>
                  </a:lnTo>
                  <a:lnTo>
                    <a:pt x="14596059" y="2420988"/>
                  </a:lnTo>
                  <a:lnTo>
                    <a:pt x="14594561" y="2439593"/>
                  </a:lnTo>
                  <a:lnTo>
                    <a:pt x="14590154" y="2457551"/>
                  </a:lnTo>
                  <a:lnTo>
                    <a:pt x="14583004" y="2474455"/>
                  </a:lnTo>
                  <a:lnTo>
                    <a:pt x="14573225" y="2489860"/>
                  </a:lnTo>
                  <a:lnTo>
                    <a:pt x="14181442" y="3005582"/>
                  </a:lnTo>
                  <a:lnTo>
                    <a:pt x="14152372" y="3046349"/>
                  </a:lnTo>
                  <a:lnTo>
                    <a:pt x="14125842" y="3088729"/>
                  </a:lnTo>
                  <a:lnTo>
                    <a:pt x="14101877" y="3132582"/>
                  </a:lnTo>
                  <a:lnTo>
                    <a:pt x="14080554" y="3177756"/>
                  </a:lnTo>
                  <a:lnTo>
                    <a:pt x="14061897" y="3224098"/>
                  </a:lnTo>
                  <a:lnTo>
                    <a:pt x="14045984" y="3271456"/>
                  </a:lnTo>
                  <a:lnTo>
                    <a:pt x="14032840" y="3319691"/>
                  </a:lnTo>
                  <a:lnTo>
                    <a:pt x="14022540" y="3368637"/>
                  </a:lnTo>
                  <a:lnTo>
                    <a:pt x="14015111" y="3418141"/>
                  </a:lnTo>
                  <a:lnTo>
                    <a:pt x="14010615" y="3468078"/>
                  </a:lnTo>
                  <a:lnTo>
                    <a:pt x="14009116" y="3518255"/>
                  </a:lnTo>
                  <a:lnTo>
                    <a:pt x="14009116" y="8603996"/>
                  </a:lnTo>
                  <a:lnTo>
                    <a:pt x="0" y="8603996"/>
                  </a:lnTo>
                  <a:lnTo>
                    <a:pt x="0" y="9144000"/>
                  </a:lnTo>
                  <a:lnTo>
                    <a:pt x="14009116" y="9144000"/>
                  </a:lnTo>
                  <a:lnTo>
                    <a:pt x="14742706" y="9144000"/>
                  </a:lnTo>
                  <a:lnTo>
                    <a:pt x="16243300" y="9144000"/>
                  </a:lnTo>
                  <a:lnTo>
                    <a:pt x="16243300" y="86039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5" name="Google Shape;245;p25"/>
          <p:cNvSpPr txBox="1"/>
          <p:nvPr>
            <p:ph idx="12" type="sldNum"/>
          </p:nvPr>
        </p:nvSpPr>
        <p:spPr>
          <a:xfrm>
            <a:off x="15403945" y="8693505"/>
            <a:ext cx="3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2085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6" name="Google Shape;246;p25"/>
          <p:cNvSpPr txBox="1"/>
          <p:nvPr>
            <p:ph idx="11" type="ftr"/>
          </p:nvPr>
        </p:nvSpPr>
        <p:spPr>
          <a:xfrm>
            <a:off x="533650" y="8772598"/>
            <a:ext cx="359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Youth Matters | Your National Youth Strategy</a:t>
            </a:r>
            <a:endParaRPr/>
          </a:p>
        </p:txBody>
      </p:sp>
      <p:sp>
        <p:nvSpPr>
          <p:cNvPr id="247" name="Google Shape;247;p25"/>
          <p:cNvSpPr/>
          <p:nvPr/>
        </p:nvSpPr>
        <p:spPr>
          <a:xfrm>
            <a:off x="533650" y="2752350"/>
            <a:ext cx="13039430" cy="4656048"/>
          </a:xfrm>
          <a:custGeom>
            <a:rect b="b" l="l" r="r" t="t"/>
            <a:pathLst>
              <a:path extrusionOk="0" h="5414009" w="13072110">
                <a:moveTo>
                  <a:pt x="12748006" y="0"/>
                </a:moveTo>
                <a:lnTo>
                  <a:pt x="324002" y="0"/>
                </a:lnTo>
                <a:lnTo>
                  <a:pt x="276123" y="3512"/>
                </a:lnTo>
                <a:lnTo>
                  <a:pt x="230425" y="13717"/>
                </a:lnTo>
                <a:lnTo>
                  <a:pt x="187410" y="30113"/>
                </a:lnTo>
                <a:lnTo>
                  <a:pt x="147579" y="52198"/>
                </a:lnTo>
                <a:lnTo>
                  <a:pt x="111432" y="79471"/>
                </a:lnTo>
                <a:lnTo>
                  <a:pt x="79471" y="111432"/>
                </a:lnTo>
                <a:lnTo>
                  <a:pt x="52198" y="147579"/>
                </a:lnTo>
                <a:lnTo>
                  <a:pt x="30113" y="187410"/>
                </a:lnTo>
                <a:lnTo>
                  <a:pt x="13717" y="230425"/>
                </a:lnTo>
                <a:lnTo>
                  <a:pt x="3512" y="276123"/>
                </a:lnTo>
                <a:lnTo>
                  <a:pt x="0" y="324002"/>
                </a:lnTo>
                <a:lnTo>
                  <a:pt x="0" y="5089842"/>
                </a:lnTo>
                <a:lnTo>
                  <a:pt x="3512" y="5137721"/>
                </a:lnTo>
                <a:lnTo>
                  <a:pt x="13717" y="5183419"/>
                </a:lnTo>
                <a:lnTo>
                  <a:pt x="30113" y="5226434"/>
                </a:lnTo>
                <a:lnTo>
                  <a:pt x="52198" y="5266265"/>
                </a:lnTo>
                <a:lnTo>
                  <a:pt x="79471" y="5302412"/>
                </a:lnTo>
                <a:lnTo>
                  <a:pt x="111432" y="5334373"/>
                </a:lnTo>
                <a:lnTo>
                  <a:pt x="147579" y="5361646"/>
                </a:lnTo>
                <a:lnTo>
                  <a:pt x="187410" y="5383731"/>
                </a:lnTo>
                <a:lnTo>
                  <a:pt x="230425" y="5400127"/>
                </a:lnTo>
                <a:lnTo>
                  <a:pt x="276123" y="5410331"/>
                </a:lnTo>
                <a:lnTo>
                  <a:pt x="324002" y="5413844"/>
                </a:lnTo>
                <a:lnTo>
                  <a:pt x="12748006" y="5413844"/>
                </a:lnTo>
                <a:lnTo>
                  <a:pt x="12795885" y="5410331"/>
                </a:lnTo>
                <a:lnTo>
                  <a:pt x="12841582" y="5400127"/>
                </a:lnTo>
                <a:lnTo>
                  <a:pt x="12884597" y="5383731"/>
                </a:lnTo>
                <a:lnTo>
                  <a:pt x="12924429" y="5361646"/>
                </a:lnTo>
                <a:lnTo>
                  <a:pt x="12960575" y="5334373"/>
                </a:lnTo>
                <a:lnTo>
                  <a:pt x="12992536" y="5302412"/>
                </a:lnTo>
                <a:lnTo>
                  <a:pt x="13019809" y="5266265"/>
                </a:lnTo>
                <a:lnTo>
                  <a:pt x="13041895" y="5226434"/>
                </a:lnTo>
                <a:lnTo>
                  <a:pt x="13058290" y="5183419"/>
                </a:lnTo>
                <a:lnTo>
                  <a:pt x="13068495" y="5137721"/>
                </a:lnTo>
                <a:lnTo>
                  <a:pt x="13072008" y="5089842"/>
                </a:lnTo>
                <a:lnTo>
                  <a:pt x="13072008" y="324002"/>
                </a:lnTo>
                <a:lnTo>
                  <a:pt x="13068495" y="276123"/>
                </a:lnTo>
                <a:lnTo>
                  <a:pt x="13058290" y="230425"/>
                </a:lnTo>
                <a:lnTo>
                  <a:pt x="13041895" y="187410"/>
                </a:lnTo>
                <a:lnTo>
                  <a:pt x="13019809" y="147579"/>
                </a:lnTo>
                <a:lnTo>
                  <a:pt x="12992536" y="111432"/>
                </a:lnTo>
                <a:lnTo>
                  <a:pt x="12960575" y="79471"/>
                </a:lnTo>
                <a:lnTo>
                  <a:pt x="12924429" y="52198"/>
                </a:lnTo>
                <a:lnTo>
                  <a:pt x="12884597" y="30113"/>
                </a:lnTo>
                <a:lnTo>
                  <a:pt x="12841582" y="13717"/>
                </a:lnTo>
                <a:lnTo>
                  <a:pt x="12795885" y="3512"/>
                </a:lnTo>
                <a:lnTo>
                  <a:pt x="12748006" y="0"/>
                </a:lnTo>
                <a:close/>
              </a:path>
            </a:pathLst>
          </a:custGeom>
          <a:solidFill>
            <a:srgbClr val="FCF5F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5"/>
          <p:cNvSpPr txBox="1"/>
          <p:nvPr/>
        </p:nvSpPr>
        <p:spPr>
          <a:xfrm>
            <a:off x="778809" y="2412805"/>
            <a:ext cx="12660900" cy="49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</a:rPr>
              <a:t>Please send your key themes, ideas and feedback to </a:t>
            </a:r>
            <a:r>
              <a:rPr b="1" lang="en-US" sz="2200" u="sng">
                <a:solidFill>
                  <a:schemeClr val="hlink"/>
                </a:solidFill>
                <a:hlinkClick r:id="rId4"/>
              </a:rPr>
              <a:t>youth-be-seen-and-heard@dcms.gov.uk</a:t>
            </a:r>
            <a:r>
              <a:rPr b="1" lang="en-US" sz="2200">
                <a:solidFill>
                  <a:schemeClr val="dk1"/>
                </a:solidFill>
              </a:rPr>
              <a:t> so they can inform Government decision making. 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You can also share your views through </a:t>
            </a:r>
            <a:r>
              <a:rPr lang="en-US" sz="2200" u="sng">
                <a:solidFill>
                  <a:schemeClr val="hlink"/>
                </a:solidFill>
                <a:hlinkClick r:id="rId5"/>
              </a:rPr>
              <a:t>this survey</a:t>
            </a:r>
            <a:r>
              <a:rPr lang="en-US" sz="2200">
                <a:solidFill>
                  <a:schemeClr val="dk1"/>
                </a:solidFill>
              </a:rPr>
              <a:t> by </a:t>
            </a:r>
            <a:r>
              <a:rPr b="1" lang="en-US" sz="2200">
                <a:solidFill>
                  <a:schemeClr val="dk1"/>
                </a:solidFill>
              </a:rPr>
              <a:t>30 August 2026</a:t>
            </a:r>
            <a:r>
              <a:rPr lang="en-US" sz="2200">
                <a:solidFill>
                  <a:schemeClr val="dk1"/>
                </a:solidFill>
              </a:rPr>
              <a:t>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To keep up to date sign-up to the </a:t>
            </a:r>
            <a:r>
              <a:rPr lang="en-US" sz="2200" u="sng">
                <a:solidFill>
                  <a:schemeClr val="hlink"/>
                </a:solidFill>
                <a:hlinkClick r:id="rId6"/>
              </a:rPr>
              <a:t>DCMS Youth Newsletter</a:t>
            </a:r>
            <a:r>
              <a:rPr lang="en-US" sz="2200">
                <a:solidFill>
                  <a:schemeClr val="dk1"/>
                </a:solidFill>
              </a:rPr>
              <a:t>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More information: </a:t>
            </a:r>
            <a:r>
              <a:rPr lang="en-US" sz="2200" u="sng">
                <a:solidFill>
                  <a:schemeClr val="hlink"/>
                </a:solidFill>
                <a:hlinkClick r:id="rId7"/>
              </a:rPr>
              <a:t>Youth Matters: Your National Youth Strategy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descr="$PPTXTitle" id="249" name="Google Shape;249;p25"/>
          <p:cNvSpPr txBox="1"/>
          <p:nvPr>
            <p:ph type="title"/>
          </p:nvPr>
        </p:nvSpPr>
        <p:spPr>
          <a:xfrm>
            <a:off x="630275" y="951950"/>
            <a:ext cx="131784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latin typeface="Arial Black"/>
                <a:ea typeface="Arial Black"/>
                <a:cs typeface="Arial Black"/>
                <a:sym typeface="Arial Black"/>
              </a:rPr>
              <a:t>Thank you for taking part!</a:t>
            </a:r>
            <a:endParaRPr sz="41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A pink circle with black text and a sign&#10;&#10;AI-generated content may be incorrect." id="250" name="Google Shape;250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110150" y="543400"/>
            <a:ext cx="1651401" cy="1651401"/>
          </a:xfrm>
          <a:prstGeom prst="rect">
            <a:avLst/>
          </a:prstGeom>
          <a:noFill/>
          <a:ln>
            <a:noFill/>
          </a:ln>
          <a:effectLst>
            <a:outerShdw blurRad="214313" rotWithShape="0" algn="bl" dir="13800000" dist="66675">
              <a:srgbClr val="000000">
                <a:alpha val="60000"/>
              </a:srgbClr>
            </a:outerShdw>
          </a:effectLst>
        </p:spPr>
      </p:pic>
      <p:pic>
        <p:nvPicPr>
          <p:cNvPr id="251" name="Google Shape;251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326450" y="6011625"/>
            <a:ext cx="1768800" cy="1243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"/>
          <p:cNvSpPr/>
          <p:nvPr/>
        </p:nvSpPr>
        <p:spPr>
          <a:xfrm>
            <a:off x="0" y="0"/>
            <a:ext cx="16256000" cy="9144000"/>
          </a:xfrm>
          <a:custGeom>
            <a:rect b="b" l="l" r="r" t="t"/>
            <a:pathLst>
              <a:path extrusionOk="0" h="9144000" w="16256000">
                <a:moveTo>
                  <a:pt x="16256000" y="0"/>
                </a:moveTo>
                <a:lnTo>
                  <a:pt x="0" y="0"/>
                </a:lnTo>
                <a:lnTo>
                  <a:pt x="0" y="9144000"/>
                </a:lnTo>
                <a:lnTo>
                  <a:pt x="16256000" y="9144000"/>
                </a:lnTo>
                <a:lnTo>
                  <a:pt x="16256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National Youth Stratagy logo " id="257" name="Google Shape;25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10669" y="2054669"/>
            <a:ext cx="5034662" cy="5034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75B9B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